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43" r:id="rId4"/>
    <p:sldId id="341" r:id="rId5"/>
    <p:sldId id="340" r:id="rId6"/>
    <p:sldId id="339" r:id="rId7"/>
    <p:sldId id="336" r:id="rId8"/>
    <p:sldId id="334" r:id="rId9"/>
    <p:sldId id="333" r:id="rId10"/>
    <p:sldId id="331" r:id="rId11"/>
    <p:sldId id="330" r:id="rId12"/>
    <p:sldId id="329" r:id="rId13"/>
    <p:sldId id="327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15" autoAdjust="0"/>
    <p:restoredTop sz="94660"/>
  </p:normalViewPr>
  <p:slideViewPr>
    <p:cSldViewPr showGuides="1">
      <p:cViewPr varScale="1">
        <p:scale>
          <a:sx n="57" d="100"/>
          <a:sy n="57" d="100"/>
        </p:scale>
        <p:origin x="6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4487" y="2824162"/>
            <a:ext cx="896302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9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48818"/>
            <a:ext cx="2761209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35432"/>
            <a:ext cx="2161360" cy="4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65104"/>
            <a:ext cx="4261918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7090"/>
            <a:ext cx="11340000" cy="29847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6600190" y="836930"/>
            <a:ext cx="4133215" cy="24155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3214321"/>
            <a:ext cx="11340000" cy="3513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45006" y="3577088"/>
            <a:ext cx="342770" cy="41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006" y="4789493"/>
            <a:ext cx="342770" cy="42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5006" y="6020992"/>
            <a:ext cx="342770" cy="41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297144" cy="2746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1199456" y="3070594"/>
            <a:ext cx="8496944" cy="38867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4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1758652"/>
            <a:ext cx="2199445" cy="50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1758652"/>
            <a:ext cx="1656725" cy="50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1758652"/>
            <a:ext cx="1104483" cy="50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1081012" y="3564104"/>
            <a:ext cx="7200800" cy="3293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2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1548467"/>
            <a:ext cx="3294408" cy="5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9017" y="1548467"/>
            <a:ext cx="571284" cy="5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983432" y="3397323"/>
            <a:ext cx="7104152" cy="3249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 b="25799"/>
          <a:stretch>
            <a:fillRect/>
          </a:stretch>
        </p:blipFill>
        <p:spPr>
          <a:xfrm>
            <a:off x="4929505" y="4437380"/>
            <a:ext cx="6836410" cy="22244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37164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28" r="61266"/>
          <a:stretch>
            <a:fillRect/>
          </a:stretch>
        </p:blipFill>
        <p:spPr>
          <a:xfrm>
            <a:off x="589915" y="4702605"/>
            <a:ext cx="4392340" cy="810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4555490"/>
            <a:ext cx="6203950" cy="1993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1784" y="4797525"/>
            <a:ext cx="4117902" cy="47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63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2135560" y="3429000"/>
            <a:ext cx="8280920" cy="32328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97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9776" y="1186805"/>
            <a:ext cx="3528392" cy="51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276872"/>
            <a:ext cx="9734526" cy="66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2063552" y="3396057"/>
            <a:ext cx="8280920" cy="3232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>
            <a:fillRect/>
          </a:stretch>
        </p:blipFill>
        <p:spPr>
          <a:xfrm>
            <a:off x="1055440" y="4221088"/>
            <a:ext cx="7176160" cy="270700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33682"/>
            <a:ext cx="11340000" cy="36874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7" y="4358891"/>
            <a:ext cx="3791784" cy="24574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373822"/>
            <a:ext cx="3168352" cy="2391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257153"/>
            <a:ext cx="5112568" cy="2593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