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8"/>
  </p:handoutMasterIdLst>
  <p:sldIdLst>
    <p:sldId id="324" r:id="rId3"/>
    <p:sldId id="357" r:id="rId4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7" r:id="rId14"/>
    <p:sldId id="345" r:id="rId15"/>
    <p:sldId id="344" r:id="rId16"/>
    <p:sldId id="343" r:id="rId17"/>
    <p:sldId id="341" r:id="rId18"/>
    <p:sldId id="339" r:id="rId19"/>
    <p:sldId id="338" r:id="rId20"/>
    <p:sldId id="337" r:id="rId21"/>
    <p:sldId id="335" r:id="rId22"/>
    <p:sldId id="333" r:id="rId23"/>
    <p:sldId id="331" r:id="rId24"/>
    <p:sldId id="329" r:id="rId25"/>
    <p:sldId id="327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083" autoAdjust="0"/>
    <p:restoredTop sz="93724" autoAdjust="0"/>
  </p:normalViewPr>
  <p:slideViewPr>
    <p:cSldViewPr showGuides="1">
      <p:cViewPr>
        <p:scale>
          <a:sx n="50" d="100"/>
          <a:sy n="50" d="100"/>
        </p:scale>
        <p:origin x="268" y="3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3909"/>
          <a:stretch>
            <a:fillRect/>
          </a:stretch>
        </p:blipFill>
        <p:spPr>
          <a:xfrm>
            <a:off x="2351584" y="2560544"/>
            <a:ext cx="7755638" cy="17369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0226" y="1061960"/>
            <a:ext cx="276120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0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1758832"/>
            <a:ext cx="295163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00157"/>
            <a:ext cx="11340000" cy="31192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63526" y="4859619"/>
            <a:ext cx="266599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3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2342003"/>
            <a:ext cx="723627" cy="25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037" y="2342003"/>
            <a:ext cx="742670" cy="25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3602" y="2342003"/>
            <a:ext cx="742670" cy="25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7858" y="2962733"/>
            <a:ext cx="1085440" cy="25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6423" y="2962733"/>
            <a:ext cx="914055" cy="25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1259" y="2962733"/>
            <a:ext cx="190428" cy="2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3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559" y="1729443"/>
            <a:ext cx="1228261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1729443"/>
            <a:ext cx="1056875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4760" y="1729443"/>
            <a:ext cx="1228261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401" y="2387278"/>
            <a:ext cx="2016224" cy="1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640" y="2204864"/>
            <a:ext cx="230425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447928" y="2387278"/>
            <a:ext cx="2129299" cy="212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865259" y="2187067"/>
            <a:ext cx="2063593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42" grpId="0" animBg="1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9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408539"/>
            <a:ext cx="2704080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2437182"/>
            <a:ext cx="1656725" cy="2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541" y="2408539"/>
            <a:ext cx="2075667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057784"/>
            <a:ext cx="1504382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8362" y="3086427"/>
            <a:ext cx="904534" cy="2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05541" y="3076879"/>
            <a:ext cx="1513903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506" y="3735672"/>
            <a:ext cx="1056876" cy="2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05541" y="3735672"/>
            <a:ext cx="761711" cy="21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9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395332"/>
            <a:ext cx="1390125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2395332"/>
            <a:ext cx="2132795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292" y="2395332"/>
            <a:ext cx="1390125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4861" y="3081089"/>
            <a:ext cx="656977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8740" y="3081089"/>
            <a:ext cx="952141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098" y="3081089"/>
            <a:ext cx="656977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132856"/>
            <a:ext cx="7848872" cy="1939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47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383" y="2708920"/>
            <a:ext cx="2146991" cy="20412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225" y="2708920"/>
            <a:ext cx="2218999" cy="20412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708920"/>
            <a:ext cx="2146991" cy="2041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8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0" y="3005813"/>
            <a:ext cx="8756211" cy="40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3852187"/>
            <a:ext cx="1656725" cy="22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2141" y="4499763"/>
            <a:ext cx="8493098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4095" y="5013176"/>
            <a:ext cx="8756211" cy="39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282304"/>
            <a:ext cx="8315220" cy="4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3092622"/>
            <a:ext cx="1361561" cy="2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740876"/>
            <a:ext cx="8502619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4293095"/>
            <a:ext cx="8619905" cy="50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5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2385458"/>
            <a:ext cx="1085440" cy="25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602" y="2337847"/>
            <a:ext cx="2447002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4609" y="2985355"/>
            <a:ext cx="504635" cy="27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4256" y="3613818"/>
            <a:ext cx="714105" cy="32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62418" y="3613818"/>
            <a:ext cx="676020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72544" y="4653136"/>
            <a:ext cx="837883" cy="53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40503" y="5445225"/>
            <a:ext cx="837884" cy="38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3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386580"/>
            <a:ext cx="4208463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3015518"/>
            <a:ext cx="8638948" cy="41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3758807"/>
            <a:ext cx="961662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269" y="4298259"/>
            <a:ext cx="7967091" cy="48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462" y="5045270"/>
            <a:ext cx="8979945" cy="4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22620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7" r="44753"/>
          <a:stretch>
            <a:fillRect/>
          </a:stretch>
        </p:blipFill>
        <p:spPr>
          <a:xfrm>
            <a:off x="767715" y="6165010"/>
            <a:ext cx="6264955" cy="5869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7" r="23799" b="11882"/>
          <a:stretch>
            <a:fillRect/>
          </a:stretch>
        </p:blipFill>
        <p:spPr>
          <a:xfrm>
            <a:off x="3288030" y="2944495"/>
            <a:ext cx="5965825" cy="3293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4047"/>
          <a:stretch>
            <a:fillRect/>
          </a:stretch>
        </p:blipFill>
        <p:spPr>
          <a:xfrm>
            <a:off x="3346450" y="3456305"/>
            <a:ext cx="5939155" cy="275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5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1138759"/>
            <a:ext cx="209471" cy="23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879" y="1129208"/>
            <a:ext cx="542721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0" y="3429000"/>
            <a:ext cx="9354865" cy="53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7" t="15095" r="23802" b="13807"/>
          <a:stretch>
            <a:fillRect/>
          </a:stretch>
        </p:blipFill>
        <p:spPr>
          <a:xfrm>
            <a:off x="3580765" y="4293235"/>
            <a:ext cx="5198110" cy="2337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2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060848"/>
            <a:ext cx="4498796" cy="48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874928"/>
            <a:ext cx="2408916" cy="2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437831"/>
            <a:ext cx="4617884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4000733"/>
            <a:ext cx="8629426" cy="3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4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503118"/>
            <a:ext cx="3770478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056162"/>
            <a:ext cx="5265340" cy="2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9840" y="4638040"/>
            <a:ext cx="1047813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310" y="5219700"/>
            <a:ext cx="1129284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0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2363215"/>
            <a:ext cx="570939" cy="7057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3" y="2348881"/>
            <a:ext cx="629192" cy="777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1157194"/>
            <a:ext cx="714105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685" y="1157194"/>
            <a:ext cx="733148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92745" y="3986338"/>
            <a:ext cx="218992" cy="2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9924" y="3929183"/>
            <a:ext cx="2704080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463" y="4576933"/>
            <a:ext cx="6350780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344" y="2348881"/>
            <a:ext cx="629192" cy="777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4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8161" y="1720734"/>
            <a:ext cx="742670" cy="25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3602" y="3028183"/>
            <a:ext cx="380856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387" y="3705766"/>
            <a:ext cx="390377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1838" y="4383349"/>
            <a:ext cx="390377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8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843" y="2007357"/>
            <a:ext cx="295163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353368"/>
            <a:ext cx="11340000" cy="28394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33672" y="3639220"/>
            <a:ext cx="276120" cy="2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5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1128657"/>
            <a:ext cx="276120" cy="2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1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1739885"/>
            <a:ext cx="257078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3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1128622"/>
            <a:ext cx="266599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9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119265"/>
            <a:ext cx="295163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77178" y="4246180"/>
            <a:ext cx="276120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