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41" r:id="rId3"/>
    <p:sldId id="340" r:id="rId4"/>
    <p:sldId id="338" r:id="rId5"/>
    <p:sldId id="337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342" autoAdjust="0"/>
    <p:restoredTop sz="94660"/>
  </p:normalViewPr>
  <p:slideViewPr>
    <p:cSldViewPr showGuides="1">
      <p:cViewPr>
        <p:scale>
          <a:sx n="50" d="100"/>
          <a:sy n="50" d="100"/>
        </p:scale>
        <p:origin x="228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253344F-8B76-AF34-11EF-ACE804D49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3975" y="2838450"/>
            <a:ext cx="954405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E5C92-A584-5191-B791-8445D0AE7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0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899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92FD4-5F7D-D997-498B-DB7CD68E1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60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81E883-109D-9FCA-146D-9A7592959E61}"/>
              </a:ext>
            </a:extLst>
          </p:cNvPr>
          <p:cNvSpPr/>
          <p:nvPr/>
        </p:nvSpPr>
        <p:spPr bwMode="white">
          <a:xfrm>
            <a:off x="321914" y="2166941"/>
            <a:ext cx="2751687" cy="4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B5057A-3D9C-3976-538E-808187FF3044}"/>
              </a:ext>
            </a:extLst>
          </p:cNvPr>
          <p:cNvSpPr/>
          <p:nvPr/>
        </p:nvSpPr>
        <p:spPr bwMode="white">
          <a:xfrm>
            <a:off x="321914" y="3119529"/>
            <a:ext cx="2704080" cy="4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54EE79-4565-6629-1009-ECE1A892BB9A}"/>
              </a:ext>
            </a:extLst>
          </p:cNvPr>
          <p:cNvSpPr/>
          <p:nvPr/>
        </p:nvSpPr>
        <p:spPr bwMode="white">
          <a:xfrm>
            <a:off x="321914" y="4072117"/>
            <a:ext cx="7142238" cy="72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7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784C0-A3AF-EF7C-08F0-CF56C12DD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0202699" cy="51845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522A602-6786-2ED2-DBA2-AF7FF28A74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4871864" y="4653136"/>
            <a:ext cx="5040560" cy="214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156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0F51ECC5-C0C6-CCCD-7F58-0CA2C286D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6" b="66414"/>
          <a:stretch/>
        </p:blipFill>
        <p:spPr>
          <a:xfrm>
            <a:off x="695400" y="2896487"/>
            <a:ext cx="6984776" cy="190066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8A0E7EF-8935-7FA7-498D-566676745B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340000" cy="220379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8FF8DF9-F654-DB16-121A-1AC6FFD39C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3768263" y="4646354"/>
            <a:ext cx="5194273" cy="22116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BD65CD-5147-D77E-F107-2D5023D18B88}"/>
              </a:ext>
            </a:extLst>
          </p:cNvPr>
          <p:cNvSpPr/>
          <p:nvPr/>
        </p:nvSpPr>
        <p:spPr bwMode="white">
          <a:xfrm>
            <a:off x="598752" y="2896486"/>
            <a:ext cx="6217328" cy="69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6076B3-FC4D-9A9A-D646-7601AE405A72}"/>
              </a:ext>
            </a:extLst>
          </p:cNvPr>
          <p:cNvSpPr/>
          <p:nvPr/>
        </p:nvSpPr>
        <p:spPr bwMode="white">
          <a:xfrm>
            <a:off x="598752" y="3861481"/>
            <a:ext cx="6217328" cy="69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21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3B1E0-906C-13BB-3ADB-BEDFE74A5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37"/>
          <a:stretch/>
        </p:blipFill>
        <p:spPr>
          <a:xfrm>
            <a:off x="426000" y="764704"/>
            <a:ext cx="11340000" cy="37781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E9FE1A-E156-073E-64F9-B7597ECD7C7C}"/>
              </a:ext>
            </a:extLst>
          </p:cNvPr>
          <p:cNvSpPr/>
          <p:nvPr/>
        </p:nvSpPr>
        <p:spPr bwMode="white">
          <a:xfrm>
            <a:off x="263352" y="1988840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0443B7-6CB4-BAC6-D202-866A62BAD9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3498863" y="4539941"/>
            <a:ext cx="5194273" cy="2211646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5C8A063-7C3F-FD28-4738-1C7B8A5F4AE6}"/>
              </a:ext>
            </a:extLst>
          </p:cNvPr>
          <p:cNvSpPr/>
          <p:nvPr/>
        </p:nvSpPr>
        <p:spPr bwMode="white">
          <a:xfrm>
            <a:off x="263352" y="2976358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84413EC-0ACD-3DFA-FA2C-315C3215188E}"/>
              </a:ext>
            </a:extLst>
          </p:cNvPr>
          <p:cNvSpPr/>
          <p:nvPr/>
        </p:nvSpPr>
        <p:spPr bwMode="white">
          <a:xfrm>
            <a:off x="263352" y="3840330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69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A5342-D5FC-E9B7-8C7B-5A7051107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03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DA83CC-16A0-43C4-AE46-59E2D657F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77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62C5AC-8BEE-033C-EFD3-A6C91AE68647}"/>
              </a:ext>
            </a:extLst>
          </p:cNvPr>
          <p:cNvSpPr/>
          <p:nvPr/>
        </p:nvSpPr>
        <p:spPr bwMode="white">
          <a:xfrm>
            <a:off x="3340201" y="1195482"/>
            <a:ext cx="1390125" cy="3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58EF7B-8D29-0EEF-DD6C-D126BE3B0D50}"/>
              </a:ext>
            </a:extLst>
          </p:cNvPr>
          <p:cNvSpPr/>
          <p:nvPr/>
        </p:nvSpPr>
        <p:spPr bwMode="white">
          <a:xfrm>
            <a:off x="8386549" y="1195482"/>
            <a:ext cx="1390125" cy="3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148892-5B3D-6EF7-6F6E-CFB0D4524B28}"/>
              </a:ext>
            </a:extLst>
          </p:cNvPr>
          <p:cNvSpPr/>
          <p:nvPr/>
        </p:nvSpPr>
        <p:spPr bwMode="white">
          <a:xfrm>
            <a:off x="492000" y="2415540"/>
            <a:ext cx="3371752" cy="382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A57B7C7-DF75-3130-6E95-DE8EF87F1A5B}"/>
              </a:ext>
            </a:extLst>
          </p:cNvPr>
          <p:cNvSpPr/>
          <p:nvPr/>
        </p:nvSpPr>
        <p:spPr bwMode="white">
          <a:xfrm>
            <a:off x="5591944" y="2415540"/>
            <a:ext cx="3744416" cy="382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32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2CE83-40F2-41CA-1E41-E3FBD1497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92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16EEC2-8A63-0DF5-7952-7D05518A0D32}"/>
              </a:ext>
            </a:extLst>
          </p:cNvPr>
          <p:cNvSpPr/>
          <p:nvPr/>
        </p:nvSpPr>
        <p:spPr bwMode="white">
          <a:xfrm>
            <a:off x="3483022" y="1128817"/>
            <a:ext cx="1342518" cy="39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6973CC-7166-0DFB-9978-41E277E07515}"/>
              </a:ext>
            </a:extLst>
          </p:cNvPr>
          <p:cNvSpPr/>
          <p:nvPr/>
        </p:nvSpPr>
        <p:spPr bwMode="white">
          <a:xfrm>
            <a:off x="8548413" y="1128817"/>
            <a:ext cx="1342518" cy="39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390AFD-9FD4-FE95-FCD9-A21709930B21}"/>
              </a:ext>
            </a:extLst>
          </p:cNvPr>
          <p:cNvSpPr/>
          <p:nvPr/>
        </p:nvSpPr>
        <p:spPr bwMode="white">
          <a:xfrm>
            <a:off x="492001" y="2358708"/>
            <a:ext cx="4163840" cy="387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2919035-4632-3B83-EE61-342D6169A5D5}"/>
              </a:ext>
            </a:extLst>
          </p:cNvPr>
          <p:cNvSpPr/>
          <p:nvPr/>
        </p:nvSpPr>
        <p:spPr bwMode="white">
          <a:xfrm>
            <a:off x="6096000" y="2358708"/>
            <a:ext cx="3096344" cy="387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13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59053-1F5B-ADAA-7FB6-FEABB4F47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5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9CB772-7F8C-EB1D-9AEC-C894A14E1F48}"/>
              </a:ext>
            </a:extLst>
          </p:cNvPr>
          <p:cNvSpPr/>
          <p:nvPr/>
        </p:nvSpPr>
        <p:spPr bwMode="white">
          <a:xfrm>
            <a:off x="1454962" y="3500918"/>
            <a:ext cx="4551233" cy="68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0E2AC6-184B-0952-F4CA-1780FBCE7E2D}"/>
              </a:ext>
            </a:extLst>
          </p:cNvPr>
          <p:cNvSpPr/>
          <p:nvPr/>
        </p:nvSpPr>
        <p:spPr bwMode="white">
          <a:xfrm>
            <a:off x="6653652" y="3748625"/>
            <a:ext cx="4398891" cy="4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CE679D-951E-F47D-5BCD-15A11A91EC3B}"/>
              </a:ext>
            </a:extLst>
          </p:cNvPr>
          <p:cNvSpPr/>
          <p:nvPr/>
        </p:nvSpPr>
        <p:spPr bwMode="white">
          <a:xfrm>
            <a:off x="1454962" y="4853778"/>
            <a:ext cx="2704080" cy="4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3208B9-FCA1-4739-0EAE-2C5A0338BB7C}"/>
              </a:ext>
            </a:extLst>
          </p:cNvPr>
          <p:cNvSpPr/>
          <p:nvPr/>
        </p:nvSpPr>
        <p:spPr bwMode="white">
          <a:xfrm>
            <a:off x="6653652" y="4891886"/>
            <a:ext cx="1875717" cy="37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D8AF8B-49B6-7017-DF14-E30EA774680B}"/>
              </a:ext>
            </a:extLst>
          </p:cNvPr>
          <p:cNvSpPr/>
          <p:nvPr/>
        </p:nvSpPr>
        <p:spPr bwMode="white">
          <a:xfrm>
            <a:off x="1454962" y="5987512"/>
            <a:ext cx="1875717" cy="39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1F8A9A-5A88-5BC0-FF6E-2409BF732C27}"/>
              </a:ext>
            </a:extLst>
          </p:cNvPr>
          <p:cNvSpPr/>
          <p:nvPr/>
        </p:nvSpPr>
        <p:spPr bwMode="white">
          <a:xfrm>
            <a:off x="6653652" y="5987512"/>
            <a:ext cx="1056876" cy="36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57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E4351-82BF-B8D2-F013-FD5CAF033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94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EF2E5E-86C0-C2C1-B33F-059BB907CE6A}"/>
              </a:ext>
            </a:extLst>
          </p:cNvPr>
          <p:cNvSpPr/>
          <p:nvPr/>
        </p:nvSpPr>
        <p:spPr bwMode="white">
          <a:xfrm>
            <a:off x="321914" y="2302082"/>
            <a:ext cx="3284886" cy="3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E68DF2-BDC7-94E5-62AD-D9A700F83DF6}"/>
              </a:ext>
            </a:extLst>
          </p:cNvPr>
          <p:cNvSpPr/>
          <p:nvPr/>
        </p:nvSpPr>
        <p:spPr bwMode="white">
          <a:xfrm>
            <a:off x="4796977" y="2254392"/>
            <a:ext cx="4284634" cy="4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267872-2B35-0CA7-1D8D-9516DF4FB3C8}"/>
              </a:ext>
            </a:extLst>
          </p:cNvPr>
          <p:cNvSpPr/>
          <p:nvPr/>
        </p:nvSpPr>
        <p:spPr bwMode="white">
          <a:xfrm>
            <a:off x="321914" y="3212976"/>
            <a:ext cx="2101678" cy="577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24948C-B17E-89FF-36B3-752195913A09}"/>
              </a:ext>
            </a:extLst>
          </p:cNvPr>
          <p:cNvSpPr/>
          <p:nvPr/>
        </p:nvSpPr>
        <p:spPr bwMode="white">
          <a:xfrm>
            <a:off x="4796977" y="3379873"/>
            <a:ext cx="2704080" cy="41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C73112-A625-FB7F-333A-DE2D3BDF8345}"/>
              </a:ext>
            </a:extLst>
          </p:cNvPr>
          <p:cNvSpPr/>
          <p:nvPr/>
        </p:nvSpPr>
        <p:spPr bwMode="white">
          <a:xfrm>
            <a:off x="4796977" y="4486278"/>
            <a:ext cx="1332997" cy="37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38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6C331-9D05-1C94-628A-2004E1F72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14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EED788-64E7-F2A3-9BE7-A61806F332AB}"/>
              </a:ext>
            </a:extLst>
          </p:cNvPr>
          <p:cNvSpPr/>
          <p:nvPr/>
        </p:nvSpPr>
        <p:spPr bwMode="white">
          <a:xfrm>
            <a:off x="321914" y="2282096"/>
            <a:ext cx="3951385" cy="4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2F634F-94E0-32C4-FC3F-EAA524E59F14}"/>
              </a:ext>
            </a:extLst>
          </p:cNvPr>
          <p:cNvSpPr/>
          <p:nvPr/>
        </p:nvSpPr>
        <p:spPr bwMode="white">
          <a:xfrm>
            <a:off x="5530125" y="2282096"/>
            <a:ext cx="4227506" cy="4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25026F-74E9-4FC1-F727-25E25F8DD5C7}"/>
              </a:ext>
            </a:extLst>
          </p:cNvPr>
          <p:cNvSpPr/>
          <p:nvPr/>
        </p:nvSpPr>
        <p:spPr bwMode="white">
          <a:xfrm>
            <a:off x="321914" y="3368710"/>
            <a:ext cx="4741662" cy="4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691DC5-D819-A696-CD9A-530A1FFA282D}"/>
              </a:ext>
            </a:extLst>
          </p:cNvPr>
          <p:cNvSpPr/>
          <p:nvPr/>
        </p:nvSpPr>
        <p:spPr bwMode="white">
          <a:xfrm>
            <a:off x="5530125" y="3368710"/>
            <a:ext cx="3437228" cy="4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B0AB8E-A787-30BF-3F7D-BA54F7B4B87A}"/>
              </a:ext>
            </a:extLst>
          </p:cNvPr>
          <p:cNvSpPr/>
          <p:nvPr/>
        </p:nvSpPr>
        <p:spPr bwMode="white">
          <a:xfrm>
            <a:off x="321914" y="4464854"/>
            <a:ext cx="3109790" cy="62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D2A034-7E52-42AB-EAC6-ACCC2EEC2195}"/>
              </a:ext>
            </a:extLst>
          </p:cNvPr>
          <p:cNvSpPr/>
          <p:nvPr/>
        </p:nvSpPr>
        <p:spPr bwMode="white">
          <a:xfrm>
            <a:off x="5530125" y="4493451"/>
            <a:ext cx="2713602" cy="40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40BF69-8CA8-A281-ACEE-889A7A5B1C23}"/>
              </a:ext>
            </a:extLst>
          </p:cNvPr>
          <p:cNvSpPr/>
          <p:nvPr/>
        </p:nvSpPr>
        <p:spPr bwMode="white">
          <a:xfrm>
            <a:off x="321914" y="5369598"/>
            <a:ext cx="2173686" cy="62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DB11B2-0D48-094D-5ADF-1AFF14CC144A}"/>
              </a:ext>
            </a:extLst>
          </p:cNvPr>
          <p:cNvSpPr/>
          <p:nvPr/>
        </p:nvSpPr>
        <p:spPr bwMode="white">
          <a:xfrm>
            <a:off x="5530125" y="5599128"/>
            <a:ext cx="1342518" cy="37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22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8CCF6-C694-B2B1-0C4E-7A426C8B0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209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9FD02-5159-7993-4955-CB0FE12EB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28102"/>
            <a:ext cx="11340000" cy="293294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BC0D2C-3634-5AA7-002F-634A37F7896D}"/>
              </a:ext>
            </a:extLst>
          </p:cNvPr>
          <p:cNvSpPr/>
          <p:nvPr/>
        </p:nvSpPr>
        <p:spPr bwMode="white">
          <a:xfrm>
            <a:off x="766586" y="2088950"/>
            <a:ext cx="30377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FD2BC9A-7D5A-DF37-3393-229F0C6585F3}"/>
              </a:ext>
            </a:extLst>
          </p:cNvPr>
          <p:cNvSpPr/>
          <p:nvPr/>
        </p:nvSpPr>
        <p:spPr bwMode="white">
          <a:xfrm>
            <a:off x="766586" y="2985792"/>
            <a:ext cx="7214246" cy="68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3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2024-11-17T05:00:20Z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