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20"/>
  </p:handoutMasterIdLst>
  <p:sldIdLst>
    <p:sldId id="324" r:id="rId3"/>
    <p:sldId id="342" r:id="rId4"/>
    <p:sldId id="341" r:id="rId5"/>
    <p:sldId id="340" r:id="rId6"/>
    <p:sldId id="339" r:id="rId7"/>
    <p:sldId id="338" r:id="rId8"/>
    <p:sldId id="336" r:id="rId10"/>
    <p:sldId id="335" r:id="rId11"/>
    <p:sldId id="334" r:id="rId12"/>
    <p:sldId id="333" r:id="rId13"/>
    <p:sldId id="332" r:id="rId14"/>
    <p:sldId id="330" r:id="rId15"/>
    <p:sldId id="329" r:id="rId16"/>
    <p:sldId id="328" r:id="rId17"/>
    <p:sldId id="326" r:id="rId18"/>
    <p:sldId id="325" r:id="rId19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14" autoAdjust="0"/>
    <p:restoredTop sz="86357" autoAdjust="0"/>
  </p:normalViewPr>
  <p:slideViewPr>
    <p:cSldViewPr showGuides="1">
      <p:cViewPr varScale="1">
        <p:scale>
          <a:sx n="54" d="100"/>
          <a:sy n="54" d="100"/>
        </p:scale>
        <p:origin x="392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4112" y="2776537"/>
            <a:ext cx="7343775" cy="1304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93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15617" y="1224077"/>
            <a:ext cx="342770" cy="419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82619" y="2406008"/>
            <a:ext cx="342770" cy="419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35314" y="3587939"/>
            <a:ext cx="628413" cy="428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93"/>
          <a:stretch>
            <a:fillRect/>
          </a:stretch>
        </p:blipFill>
        <p:spPr>
          <a:xfrm>
            <a:off x="551384" y="4502815"/>
            <a:ext cx="11340000" cy="12964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638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81813" y="1386116"/>
            <a:ext cx="342770" cy="409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81813" y="2568047"/>
            <a:ext cx="333249" cy="428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93"/>
          <a:stretch>
            <a:fillRect/>
          </a:stretch>
        </p:blipFill>
        <p:spPr>
          <a:xfrm>
            <a:off x="695400" y="5561522"/>
            <a:ext cx="11340000" cy="1296478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616" y="3263861"/>
            <a:ext cx="11340000" cy="243466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785452" y="4934711"/>
            <a:ext cx="656977" cy="420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381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73249" y="2503045"/>
            <a:ext cx="980705" cy="429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93"/>
          <a:stretch>
            <a:fillRect/>
          </a:stretch>
        </p:blipFill>
        <p:spPr>
          <a:xfrm>
            <a:off x="852000" y="3140968"/>
            <a:ext cx="11340000" cy="12964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692696"/>
            <a:ext cx="1076403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14841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7320136" y="1196752"/>
            <a:ext cx="288032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344" y="2276872"/>
            <a:ext cx="216024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244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680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2981" y="2348880"/>
            <a:ext cx="9989495" cy="1690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40" y="1701329"/>
            <a:ext cx="11340000" cy="302436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"/>
          <a:stretch>
            <a:fillRect/>
          </a:stretch>
        </p:blipFill>
        <p:spPr>
          <a:xfrm>
            <a:off x="360045" y="1052795"/>
            <a:ext cx="11339830" cy="4678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989" y="3768512"/>
            <a:ext cx="656977" cy="42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67707" y="3673260"/>
            <a:ext cx="1180654" cy="590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031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57984" y="2540240"/>
            <a:ext cx="628412" cy="429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89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69118" y="4929309"/>
            <a:ext cx="666498" cy="42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548680"/>
            <a:ext cx="10081120" cy="46069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930" y="4711226"/>
            <a:ext cx="10433646" cy="22461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19736" y="4867290"/>
            <a:ext cx="1224136" cy="745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47728" y="6042033"/>
            <a:ext cx="1440160" cy="634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27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3274" y="4019267"/>
            <a:ext cx="1475818" cy="505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87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68664" y="4276946"/>
            <a:ext cx="390377" cy="352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9262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2024-11-19T08:36:15Z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