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2" r:id="rId16"/>
    <p:sldId id="338" r:id="rId17"/>
    <p:sldId id="336" r:id="rId18"/>
    <p:sldId id="335" r:id="rId19"/>
    <p:sldId id="333" r:id="rId20"/>
    <p:sldId id="331" r:id="rId21"/>
    <p:sldId id="330" r:id="rId22"/>
    <p:sldId id="329" r:id="rId23"/>
    <p:sldId id="327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86" autoAdjust="0"/>
    <p:restoredTop sz="93724" autoAdjust="0"/>
  </p:normalViewPr>
  <p:slideViewPr>
    <p:cSldViewPr showGuides="1">
      <p:cViewPr>
        <p:scale>
          <a:sx n="75" d="100"/>
          <a:sy n="75" d="100"/>
        </p:scale>
        <p:origin x="-248" y="-3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>
            <a:fillRect/>
          </a:stretch>
        </p:blipFill>
        <p:spPr>
          <a:xfrm>
            <a:off x="2801572" y="2772208"/>
            <a:ext cx="6588855" cy="13048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3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4458" y="1014435"/>
            <a:ext cx="276120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5214" y="3646441"/>
            <a:ext cx="276120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9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454211"/>
            <a:ext cx="295163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1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2424603"/>
            <a:ext cx="218992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403" y="2424603"/>
            <a:ext cx="723627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0352" y="2424603"/>
            <a:ext cx="733148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5566" y="3082088"/>
            <a:ext cx="561763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2745" y="3082088"/>
            <a:ext cx="742670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62216" y="3082088"/>
            <a:ext cx="571283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1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1795102"/>
            <a:ext cx="1056876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4030" y="1795102"/>
            <a:ext cx="1047354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392" y="2213533"/>
            <a:ext cx="2432940" cy="14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45226" y="2213533"/>
            <a:ext cx="2432940" cy="14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464152" y="2213533"/>
            <a:ext cx="2720972" cy="14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929470"/>
            <a:ext cx="11340000" cy="2163826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207568" y="3980396"/>
            <a:ext cx="1224136" cy="35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044030" y="3980396"/>
            <a:ext cx="1047354" cy="35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23392" y="4495963"/>
            <a:ext cx="2432940" cy="14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655840" y="4495963"/>
            <a:ext cx="2432940" cy="14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238104" y="4552367"/>
            <a:ext cx="2720972" cy="14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1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290840"/>
            <a:ext cx="2694559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738" y="2290840"/>
            <a:ext cx="3123022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871945"/>
            <a:ext cx="1494861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1738" y="2900524"/>
            <a:ext cx="1666246" cy="2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506" y="3481628"/>
            <a:ext cx="1028312" cy="2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1738" y="3481628"/>
            <a:ext cx="914055" cy="2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94" y="4248415"/>
            <a:ext cx="11340000" cy="227692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67408" y="5029620"/>
            <a:ext cx="1980453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80204" y="5029620"/>
            <a:ext cx="2999244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408" y="5610761"/>
            <a:ext cx="1066397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80204" y="5610761"/>
            <a:ext cx="1504382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80204" y="6191902"/>
            <a:ext cx="1056876" cy="2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2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4958368"/>
            <a:ext cx="7997984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6774" y="5445224"/>
            <a:ext cx="8239666" cy="43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0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27" y="1681259"/>
            <a:ext cx="8017027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0" y="2233858"/>
            <a:ext cx="8130730" cy="2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t="24669" r="14911" b="34483"/>
          <a:stretch>
            <a:fillRect/>
          </a:stretch>
        </p:blipFill>
        <p:spPr>
          <a:xfrm>
            <a:off x="2531604" y="3032879"/>
            <a:ext cx="7128792" cy="2035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0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681764"/>
            <a:ext cx="8007506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291921"/>
            <a:ext cx="8149771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070" y="2883011"/>
            <a:ext cx="9004346" cy="27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t="24669" r="14911" b="34483"/>
          <a:stretch>
            <a:fillRect/>
          </a:stretch>
        </p:blipFill>
        <p:spPr>
          <a:xfrm>
            <a:off x="2531604" y="3720040"/>
            <a:ext cx="7128792" cy="2035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6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27" y="2331252"/>
            <a:ext cx="8612773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951462"/>
            <a:ext cx="1809068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533505"/>
            <a:ext cx="8502619" cy="2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4134631"/>
            <a:ext cx="8835929" cy="2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6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440" y="2207619"/>
            <a:ext cx="8493098" cy="37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952103"/>
            <a:ext cx="1809068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3534328"/>
            <a:ext cx="8493098" cy="2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2" y="4005064"/>
            <a:ext cx="8691914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7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0177" y="1700050"/>
            <a:ext cx="1011056" cy="64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7732" y="2776308"/>
            <a:ext cx="914055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3551" y="3443017"/>
            <a:ext cx="218992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2569" y="3443017"/>
            <a:ext cx="190428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43627" y="3443017"/>
            <a:ext cx="733148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3123" y="4862154"/>
            <a:ext cx="514156" cy="1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96675" y="4862154"/>
            <a:ext cx="514156" cy="1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2972" y="4862154"/>
            <a:ext cx="514157" cy="1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11340000" cy="328889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0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004870"/>
            <a:ext cx="380855" cy="33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1662696"/>
            <a:ext cx="742670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712" y="2206118"/>
            <a:ext cx="7854608" cy="37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2968815"/>
            <a:ext cx="2104231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113" y="3550371"/>
            <a:ext cx="7978942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6070" y="4055658"/>
            <a:ext cx="8356274" cy="37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349671"/>
            <a:ext cx="8634785" cy="28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2931446"/>
            <a:ext cx="8725835" cy="3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590" y="3560909"/>
            <a:ext cx="8706793" cy="28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03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0763" y="1600367"/>
            <a:ext cx="2299237" cy="2319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796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376" y="3811574"/>
            <a:ext cx="623470" cy="6975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522" y="3825121"/>
            <a:ext cx="623470" cy="6975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91" y="3825121"/>
            <a:ext cx="623470" cy="697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1138148"/>
            <a:ext cx="218992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675" y="1138148"/>
            <a:ext cx="714105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6624" y="1824018"/>
            <a:ext cx="914055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455" y="1824018"/>
            <a:ext cx="390377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4458" y="2490835"/>
            <a:ext cx="742670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3904" y="2490835"/>
            <a:ext cx="742670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2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9546" y="1814189"/>
            <a:ext cx="561763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680" y="1814189"/>
            <a:ext cx="895012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9546" y="2480785"/>
            <a:ext cx="742670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5314" y="2480785"/>
            <a:ext cx="742670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2821" y="3223564"/>
            <a:ext cx="923576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0906" y="3966343"/>
            <a:ext cx="914055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6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1768945"/>
            <a:ext cx="552241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5340" y="1768945"/>
            <a:ext cx="561763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6599" y="2427815"/>
            <a:ext cx="742670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881" y="2427815"/>
            <a:ext cx="571284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1662" y="3764654"/>
            <a:ext cx="742670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01007" y="3764654"/>
            <a:ext cx="742670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0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1682184"/>
            <a:ext cx="285642" cy="2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569" y="3189319"/>
            <a:ext cx="257078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1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77" y="1014452"/>
            <a:ext cx="276120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481" y="4285878"/>
            <a:ext cx="295163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8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1777565"/>
            <a:ext cx="266599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0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1909284"/>
            <a:ext cx="295163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6246" y="3870724"/>
            <a:ext cx="285642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