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40" r:id="rId3"/>
    <p:sldId id="339" r:id="rId4"/>
    <p:sldId id="337" r:id="rId5"/>
    <p:sldId id="335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53" autoAdjust="0"/>
    <p:restoredTop sz="94660"/>
  </p:normalViewPr>
  <p:slideViewPr>
    <p:cSldViewPr showGuides="1">
      <p:cViewPr varScale="1">
        <p:scale>
          <a:sx n="59" d="100"/>
          <a:sy n="59" d="100"/>
        </p:scale>
        <p:origin x="1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055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97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33CCBF-6BDE-3487-509D-150529E52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3562" y="2819400"/>
            <a:ext cx="85248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0AB30-655D-5848-A180-555FFE4E7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F0735-57FA-B6D3-7089-0D16BAE0C8ED}"/>
              </a:ext>
            </a:extLst>
          </p:cNvPr>
          <p:cNvSpPr/>
          <p:nvPr/>
        </p:nvSpPr>
        <p:spPr bwMode="white">
          <a:xfrm>
            <a:off x="1521612" y="2205216"/>
            <a:ext cx="5170125" cy="4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E34EA2-874F-999B-8518-32704CC76DBF}"/>
              </a:ext>
            </a:extLst>
          </p:cNvPr>
          <p:cNvSpPr/>
          <p:nvPr/>
        </p:nvSpPr>
        <p:spPr bwMode="white">
          <a:xfrm>
            <a:off x="1045541" y="3300835"/>
            <a:ext cx="2427959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0DCECE-8B5F-0888-86F1-4933659AF0B1}"/>
              </a:ext>
            </a:extLst>
          </p:cNvPr>
          <p:cNvSpPr/>
          <p:nvPr/>
        </p:nvSpPr>
        <p:spPr bwMode="white">
          <a:xfrm>
            <a:off x="1045541" y="4149081"/>
            <a:ext cx="2890219" cy="62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B63C54-9E05-EEE3-E966-BB8FB6028B2A}"/>
              </a:ext>
            </a:extLst>
          </p:cNvPr>
          <p:cNvSpPr/>
          <p:nvPr/>
        </p:nvSpPr>
        <p:spPr bwMode="white">
          <a:xfrm>
            <a:off x="1016976" y="5339639"/>
            <a:ext cx="7167255" cy="5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320502-D939-4B0E-3151-C4A60DCE3A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6816080" y="3140968"/>
            <a:ext cx="5170125" cy="150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BF2DD-E7A8-4786-1DC0-C6124F0B2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93"/>
          <a:stretch/>
        </p:blipFill>
        <p:spPr>
          <a:xfrm>
            <a:off x="551384" y="781738"/>
            <a:ext cx="11340000" cy="4395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D46411-4684-C1D9-BF76-965DE4150A74}"/>
              </a:ext>
            </a:extLst>
          </p:cNvPr>
          <p:cNvSpPr/>
          <p:nvPr/>
        </p:nvSpPr>
        <p:spPr bwMode="white">
          <a:xfrm>
            <a:off x="983432" y="2962190"/>
            <a:ext cx="10657184" cy="10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63921F-CC46-2714-4762-545640EFA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2291896" y="4004050"/>
            <a:ext cx="7608208" cy="221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8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D46F2-990D-7C2B-BE60-5C8809129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505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59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87B0A-7A08-E924-5542-33A50E11B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0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48057-0EDB-8ECE-64B3-0FD56F7BC21C}"/>
              </a:ext>
            </a:extLst>
          </p:cNvPr>
          <p:cNvSpPr/>
          <p:nvPr/>
        </p:nvSpPr>
        <p:spPr bwMode="white">
          <a:xfrm>
            <a:off x="321914" y="2276872"/>
            <a:ext cx="3541838" cy="53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62EE0B-88E7-005F-CE80-6284B61545D3}"/>
              </a:ext>
            </a:extLst>
          </p:cNvPr>
          <p:cNvSpPr/>
          <p:nvPr/>
        </p:nvSpPr>
        <p:spPr bwMode="white">
          <a:xfrm>
            <a:off x="367775" y="3284984"/>
            <a:ext cx="3856017" cy="61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9DBCAC-13B7-0B81-4726-9C087931AD1F}"/>
              </a:ext>
            </a:extLst>
          </p:cNvPr>
          <p:cNvSpPr/>
          <p:nvPr/>
        </p:nvSpPr>
        <p:spPr bwMode="white">
          <a:xfrm>
            <a:off x="367775" y="4369885"/>
            <a:ext cx="7096377" cy="61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06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1D472-410C-ABDC-EE3C-D110BDBB6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85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288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81C74-19B6-2C3D-E09B-EE3E79DAC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75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2746F-9879-D745-4623-3A6FB0BE574A}"/>
              </a:ext>
            </a:extLst>
          </p:cNvPr>
          <p:cNvSpPr/>
          <p:nvPr/>
        </p:nvSpPr>
        <p:spPr bwMode="white">
          <a:xfrm>
            <a:off x="988412" y="3464608"/>
            <a:ext cx="4747547" cy="4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ED6E7F-1799-F425-1395-A1264F5880AA}"/>
              </a:ext>
            </a:extLst>
          </p:cNvPr>
          <p:cNvSpPr/>
          <p:nvPr/>
        </p:nvSpPr>
        <p:spPr bwMode="white">
          <a:xfrm>
            <a:off x="5879976" y="3464608"/>
            <a:ext cx="5323612" cy="61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7A6D746-9D78-6AF9-DEF7-291F5C13DBB5}"/>
              </a:ext>
            </a:extLst>
          </p:cNvPr>
          <p:cNvSpPr/>
          <p:nvPr/>
        </p:nvSpPr>
        <p:spPr bwMode="white">
          <a:xfrm>
            <a:off x="839416" y="4509120"/>
            <a:ext cx="10364172" cy="61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9B120E3-BC85-7BD0-DDC5-387013F4BDFD}"/>
              </a:ext>
            </a:extLst>
          </p:cNvPr>
          <p:cNvSpPr/>
          <p:nvPr/>
        </p:nvSpPr>
        <p:spPr bwMode="white">
          <a:xfrm>
            <a:off x="803513" y="5553632"/>
            <a:ext cx="5868551" cy="61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76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9687C-6A03-192D-AC57-7B8F0B137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3215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86BA8-7D2C-7985-443A-D9B801CBF28F}"/>
              </a:ext>
            </a:extLst>
          </p:cNvPr>
          <p:cNvSpPr/>
          <p:nvPr/>
        </p:nvSpPr>
        <p:spPr bwMode="white">
          <a:xfrm>
            <a:off x="1016977" y="3140968"/>
            <a:ext cx="875143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79F6D-7A05-E774-A610-3B2DAB424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59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F719F0-F2EF-C135-853D-B00AE653D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1415480" y="3232412"/>
            <a:ext cx="8976360" cy="28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46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98561-BCFE-0B59-5C94-25EFB33DC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3976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8F32C6-06E6-A3A3-D787-96FBAADC69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1847528" y="3861048"/>
            <a:ext cx="7488832" cy="238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679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2C121-AE93-F90E-D293-564666FB1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118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E7709-E8DF-6E1F-72F4-49CEEC561C31}"/>
              </a:ext>
            </a:extLst>
          </p:cNvPr>
          <p:cNvSpPr/>
          <p:nvPr/>
        </p:nvSpPr>
        <p:spPr bwMode="white">
          <a:xfrm>
            <a:off x="263353" y="1988840"/>
            <a:ext cx="42484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322548-F683-3836-A637-974E5EDD71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6096000" y="2060848"/>
            <a:ext cx="5926479" cy="1888847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49493DA-DCE8-2035-54B0-088610A62A7B}"/>
              </a:ext>
            </a:extLst>
          </p:cNvPr>
          <p:cNvSpPr/>
          <p:nvPr/>
        </p:nvSpPr>
        <p:spPr bwMode="white">
          <a:xfrm>
            <a:off x="263353" y="3005271"/>
            <a:ext cx="42484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47A1789-9528-7377-23FD-94AB0BE05652}"/>
              </a:ext>
            </a:extLst>
          </p:cNvPr>
          <p:cNvSpPr/>
          <p:nvPr/>
        </p:nvSpPr>
        <p:spPr bwMode="white">
          <a:xfrm>
            <a:off x="263352" y="4021702"/>
            <a:ext cx="4536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E63FA54-44DD-6181-E9F5-4C46EFE5803F}"/>
              </a:ext>
            </a:extLst>
          </p:cNvPr>
          <p:cNvSpPr/>
          <p:nvPr/>
        </p:nvSpPr>
        <p:spPr bwMode="white">
          <a:xfrm>
            <a:off x="263352" y="4994264"/>
            <a:ext cx="10009112" cy="17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6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E9E22-3F45-FB5D-3FB5-7B61D4006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119989" cy="40324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572D7D6-B3D3-A61C-4CDD-34E2B0A18B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2207568" y="4653136"/>
            <a:ext cx="7457078" cy="217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08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CBD93-DB56-0277-3EE7-D843CEE40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61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F7E4A-3735-4777-F6CF-06F46B7C8D62}"/>
              </a:ext>
            </a:extLst>
          </p:cNvPr>
          <p:cNvSpPr/>
          <p:nvPr/>
        </p:nvSpPr>
        <p:spPr bwMode="white">
          <a:xfrm>
            <a:off x="6510831" y="1340893"/>
            <a:ext cx="647455" cy="43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DD0C90-17FD-95BA-7BFC-F9C6EA1FD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415480" y="2382358"/>
            <a:ext cx="7608208" cy="221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</Words>
  <Application>Microsoft Office PowerPoint</Application>
  <PresentationFormat>宽屏</PresentationFormat>
  <Paragraphs>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2024-11-17T07:00:47Z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