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8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6" autoAdjust="0"/>
    <p:restoredTop sz="94660"/>
  </p:normalViewPr>
  <p:slideViewPr>
    <p:cSldViewPr showGuides="1">
      <p:cViewPr varScale="1">
        <p:scale>
          <a:sx n="59" d="100"/>
          <a:sy n="59" d="100"/>
        </p:scale>
        <p:origin x="14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675" y="2862262"/>
            <a:ext cx="74866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5580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992" y="2060848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9992" y="2924944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9992" y="3789040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9992" y="4810570"/>
            <a:ext cx="10081120" cy="166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75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933190"/>
            <a:ext cx="5146675" cy="20167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138222"/>
            <a:ext cx="3256322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109751"/>
            <a:ext cx="4065642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995556"/>
            <a:ext cx="2427959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6" y="4909936"/>
            <a:ext cx="3789521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412" y="5757643"/>
            <a:ext cx="9428067" cy="5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176" y="3052493"/>
            <a:ext cx="5337912" cy="4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869" y="3950432"/>
            <a:ext cx="10247707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t="16808" b="44505"/>
          <a:stretch>
            <a:fillRect/>
          </a:stretch>
        </p:blipFill>
        <p:spPr>
          <a:xfrm>
            <a:off x="5303911" y="4981612"/>
            <a:ext cx="5187791" cy="187638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32869" y="4879707"/>
            <a:ext cx="2398835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9" y="558049"/>
            <a:ext cx="10704552" cy="1387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9" y="1916832"/>
            <a:ext cx="11340000" cy="4818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2103" y="4297268"/>
            <a:ext cx="8245541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103" y="5230399"/>
            <a:ext cx="5484332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103" y="6201617"/>
            <a:ext cx="1428211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85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125" y="5432524"/>
            <a:ext cx="561763" cy="5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5289" y="5442046"/>
            <a:ext cx="599848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7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2502188"/>
            <a:ext cx="2485088" cy="5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5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4962" y="2500740"/>
            <a:ext cx="2661238" cy="78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8866" y="2510268"/>
            <a:ext cx="599848" cy="4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3729880"/>
            <a:ext cx="1866196" cy="5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0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2531572"/>
            <a:ext cx="2485088" cy="52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3" y="3483710"/>
            <a:ext cx="4502328" cy="5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710" y="3664854"/>
            <a:ext cx="4770226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4856602"/>
            <a:ext cx="1685289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4710" y="4856602"/>
            <a:ext cx="1685289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962" y="6010213"/>
            <a:ext cx="742670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4710" y="6010213"/>
            <a:ext cx="742670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48881"/>
            <a:ext cx="3901878" cy="6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848" y="2420887"/>
            <a:ext cx="4752528" cy="6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17506"/>
            <a:ext cx="2189924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7848" y="3717033"/>
            <a:ext cx="2497088" cy="49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848" y="4773140"/>
            <a:ext cx="2497088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3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49539"/>
            <a:ext cx="4094206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40" y="2187419"/>
            <a:ext cx="4416250" cy="5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12985"/>
            <a:ext cx="2466045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455" y="3493912"/>
            <a:ext cx="4951134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695505"/>
            <a:ext cx="1637682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7454" y="4514312"/>
            <a:ext cx="3252761" cy="5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87454" y="5677758"/>
            <a:ext cx="2244649" cy="5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1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