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40" r:id="rId3"/>
    <p:sldId id="338" r:id="rId4"/>
    <p:sldId id="337" r:id="rId5"/>
    <p:sldId id="334" r:id="rId6"/>
    <p:sldId id="333" r:id="rId7"/>
    <p:sldId id="332" r:id="rId8"/>
    <p:sldId id="331" r:id="rId9"/>
    <p:sldId id="329" r:id="rId10"/>
    <p:sldId id="328" r:id="rId11"/>
    <p:sldId id="326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86" autoAdjust="0"/>
    <p:restoredTop sz="94660"/>
  </p:normalViewPr>
  <p:slideViewPr>
    <p:cSldViewPr showGuides="1">
      <p:cViewPr varScale="1">
        <p:scale>
          <a:sx n="59" d="100"/>
          <a:sy n="59" d="100"/>
        </p:scale>
        <p:origin x="116" y="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17C6896-B386-E7B6-90EE-85F1816D74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5112" y="2652712"/>
            <a:ext cx="6581775" cy="1552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21810-38AA-4595-01B9-1269B4B868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25695"/>
            <a:ext cx="11340000" cy="22592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30234A-987C-2869-69BA-DC02A622D104}"/>
              </a:ext>
            </a:extLst>
          </p:cNvPr>
          <p:cNvSpPr/>
          <p:nvPr/>
        </p:nvSpPr>
        <p:spPr bwMode="white">
          <a:xfrm>
            <a:off x="444632" y="2474575"/>
            <a:ext cx="84002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25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958A14-6406-8096-C40A-170E3854C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00" y="692696"/>
            <a:ext cx="9336400" cy="414602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F1A0D95-F98C-7810-C5C0-E39C9FC34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838720"/>
            <a:ext cx="11340000" cy="237361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3F5BCE-76EE-6B7B-9D95-8A8A8D848965}"/>
              </a:ext>
            </a:extLst>
          </p:cNvPr>
          <p:cNvSpPr/>
          <p:nvPr/>
        </p:nvSpPr>
        <p:spPr bwMode="white">
          <a:xfrm>
            <a:off x="911424" y="5135612"/>
            <a:ext cx="5184576" cy="146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06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F36AE5-D7FC-1144-D5AB-2446C47D46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17757"/>
            <a:ext cx="8114817" cy="216317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52B393E-0CD9-152C-41C8-FD68C4AA4E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660055"/>
            <a:ext cx="6962688" cy="42973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D355B7-821E-C8A9-9F43-8943854CABF3}"/>
              </a:ext>
            </a:extLst>
          </p:cNvPr>
          <p:cNvSpPr/>
          <p:nvPr/>
        </p:nvSpPr>
        <p:spPr bwMode="white">
          <a:xfrm>
            <a:off x="4608793" y="2924944"/>
            <a:ext cx="1271184" cy="62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17F297-0A23-9E77-BFE3-9E8B86D2261C}"/>
              </a:ext>
            </a:extLst>
          </p:cNvPr>
          <p:cNvSpPr/>
          <p:nvPr/>
        </p:nvSpPr>
        <p:spPr bwMode="white">
          <a:xfrm>
            <a:off x="4608793" y="3677350"/>
            <a:ext cx="1271184" cy="62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3DA541-6C27-174F-0EC7-19C29028470B}"/>
              </a:ext>
            </a:extLst>
          </p:cNvPr>
          <p:cNvSpPr/>
          <p:nvPr/>
        </p:nvSpPr>
        <p:spPr bwMode="white">
          <a:xfrm>
            <a:off x="4608793" y="4429756"/>
            <a:ext cx="1271184" cy="62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7B570C-0669-B790-573A-FF580318EDA8}"/>
              </a:ext>
            </a:extLst>
          </p:cNvPr>
          <p:cNvSpPr/>
          <p:nvPr/>
        </p:nvSpPr>
        <p:spPr bwMode="white">
          <a:xfrm>
            <a:off x="4608793" y="5277849"/>
            <a:ext cx="1271184" cy="62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04B41D-27A4-CA98-F7F1-CD488E11351D}"/>
              </a:ext>
            </a:extLst>
          </p:cNvPr>
          <p:cNvSpPr/>
          <p:nvPr/>
        </p:nvSpPr>
        <p:spPr bwMode="white">
          <a:xfrm>
            <a:off x="4608793" y="6030255"/>
            <a:ext cx="1271184" cy="62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61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36981-DC31-55B4-5C4A-2C94F4F71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88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65D8B2-5D8D-C524-EA38-F769DE087760}"/>
              </a:ext>
            </a:extLst>
          </p:cNvPr>
          <p:cNvSpPr/>
          <p:nvPr/>
        </p:nvSpPr>
        <p:spPr bwMode="white">
          <a:xfrm>
            <a:off x="5377783" y="1928620"/>
            <a:ext cx="1066398" cy="54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354737-E724-6A80-D500-6C056B14D353}"/>
              </a:ext>
            </a:extLst>
          </p:cNvPr>
          <p:cNvSpPr/>
          <p:nvPr/>
        </p:nvSpPr>
        <p:spPr bwMode="white">
          <a:xfrm>
            <a:off x="6520352" y="3223919"/>
            <a:ext cx="1075918" cy="4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E32016-0DEA-1410-0983-49173960BAC7}"/>
              </a:ext>
            </a:extLst>
          </p:cNvPr>
          <p:cNvSpPr/>
          <p:nvPr/>
        </p:nvSpPr>
        <p:spPr bwMode="white">
          <a:xfrm>
            <a:off x="5330176" y="4366830"/>
            <a:ext cx="1114005" cy="54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7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9655827C-FD28-39F6-B6E7-5989FDCB86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640558"/>
            <a:ext cx="9702448" cy="421744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FEFA820-BA01-D83D-348C-9647C39C7D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0688"/>
            <a:ext cx="9414416" cy="239656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8F50366-B420-2E89-95AE-F4FE1187F9EE}"/>
              </a:ext>
            </a:extLst>
          </p:cNvPr>
          <p:cNvSpPr/>
          <p:nvPr/>
        </p:nvSpPr>
        <p:spPr bwMode="white">
          <a:xfrm>
            <a:off x="3647728" y="2821795"/>
            <a:ext cx="1313954" cy="60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653C41-D85F-3A97-6961-49DBDEA62092}"/>
              </a:ext>
            </a:extLst>
          </p:cNvPr>
          <p:cNvSpPr/>
          <p:nvPr/>
        </p:nvSpPr>
        <p:spPr bwMode="white">
          <a:xfrm>
            <a:off x="1074072" y="3840752"/>
            <a:ext cx="3293736" cy="203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A1E23E-6112-DC63-8622-FC51611C3746}"/>
              </a:ext>
            </a:extLst>
          </p:cNvPr>
          <p:cNvSpPr/>
          <p:nvPr/>
        </p:nvSpPr>
        <p:spPr bwMode="white">
          <a:xfrm>
            <a:off x="8082554" y="2821795"/>
            <a:ext cx="2152646" cy="60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43E452-7FF9-324A-462C-7E5C0CB0EF4A}"/>
              </a:ext>
            </a:extLst>
          </p:cNvPr>
          <p:cNvSpPr/>
          <p:nvPr/>
        </p:nvSpPr>
        <p:spPr bwMode="white">
          <a:xfrm>
            <a:off x="5735960" y="3823270"/>
            <a:ext cx="3293736" cy="303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332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8262EB-D43D-C31C-75DF-BBF3C49CF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97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373519-4AAA-36D6-80A0-C4FDA0634EBC}"/>
              </a:ext>
            </a:extLst>
          </p:cNvPr>
          <p:cNvSpPr/>
          <p:nvPr/>
        </p:nvSpPr>
        <p:spPr bwMode="white">
          <a:xfrm>
            <a:off x="2968866" y="1337997"/>
            <a:ext cx="1875717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F9E5F2-4FE3-4D2B-9374-7C25630BA6E7}"/>
              </a:ext>
            </a:extLst>
          </p:cNvPr>
          <p:cNvSpPr/>
          <p:nvPr/>
        </p:nvSpPr>
        <p:spPr bwMode="white">
          <a:xfrm>
            <a:off x="7815264" y="1337997"/>
            <a:ext cx="1609118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9E48BA4-1046-7EE1-8CCE-9BF5E1F0A903}"/>
              </a:ext>
            </a:extLst>
          </p:cNvPr>
          <p:cNvSpPr/>
          <p:nvPr/>
        </p:nvSpPr>
        <p:spPr bwMode="white">
          <a:xfrm>
            <a:off x="360000" y="2636912"/>
            <a:ext cx="3003205" cy="332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9E1C343-46CD-2142-45AF-3F6F1E02E8DC}"/>
              </a:ext>
            </a:extLst>
          </p:cNvPr>
          <p:cNvSpPr/>
          <p:nvPr/>
        </p:nvSpPr>
        <p:spPr bwMode="white">
          <a:xfrm>
            <a:off x="6096000" y="2636912"/>
            <a:ext cx="3003205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47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B450F-1186-6DD8-C369-9B4C9900EF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4159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DD677D-BA73-25B7-745A-ABB7141D0E5E}"/>
              </a:ext>
            </a:extLst>
          </p:cNvPr>
          <p:cNvSpPr/>
          <p:nvPr/>
        </p:nvSpPr>
        <p:spPr bwMode="white">
          <a:xfrm>
            <a:off x="3975635" y="2775531"/>
            <a:ext cx="611876" cy="43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CDAC1A-BF6B-FDD7-2463-9E3242955965}"/>
              </a:ext>
            </a:extLst>
          </p:cNvPr>
          <p:cNvSpPr/>
          <p:nvPr/>
        </p:nvSpPr>
        <p:spPr bwMode="white">
          <a:xfrm>
            <a:off x="9083878" y="2766246"/>
            <a:ext cx="593334" cy="44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84D47F-C02C-1136-EC9A-F76ED029E423}"/>
              </a:ext>
            </a:extLst>
          </p:cNvPr>
          <p:cNvSpPr/>
          <p:nvPr/>
        </p:nvSpPr>
        <p:spPr bwMode="white">
          <a:xfrm flipV="1">
            <a:off x="3632613" y="4365104"/>
            <a:ext cx="509897" cy="35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2A4B64-498D-2851-EA03-628EFA8F8A15}"/>
              </a:ext>
            </a:extLst>
          </p:cNvPr>
          <p:cNvSpPr/>
          <p:nvPr/>
        </p:nvSpPr>
        <p:spPr bwMode="white">
          <a:xfrm>
            <a:off x="8981899" y="4279670"/>
            <a:ext cx="611876" cy="43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27CF83-90CE-9BBE-E554-0EDED983CDBB}"/>
              </a:ext>
            </a:extLst>
          </p:cNvPr>
          <p:cNvSpPr/>
          <p:nvPr/>
        </p:nvSpPr>
        <p:spPr bwMode="white">
          <a:xfrm>
            <a:off x="4198135" y="5774525"/>
            <a:ext cx="611876" cy="44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829A1F-5823-049E-A998-11C0DC9483A4}"/>
              </a:ext>
            </a:extLst>
          </p:cNvPr>
          <p:cNvSpPr/>
          <p:nvPr/>
        </p:nvSpPr>
        <p:spPr bwMode="white">
          <a:xfrm>
            <a:off x="9649401" y="5923082"/>
            <a:ext cx="519168" cy="24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08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8ADE0-99B6-A364-769C-7DB69E226A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818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1FAB52-2AB6-81D3-BAC4-9D31C70373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900000"/>
            <a:ext cx="11340000" cy="34569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EE4FFA-7021-B97B-EF36-6E4A24076E9E}"/>
              </a:ext>
            </a:extLst>
          </p:cNvPr>
          <p:cNvSpPr/>
          <p:nvPr/>
        </p:nvSpPr>
        <p:spPr bwMode="white">
          <a:xfrm>
            <a:off x="665996" y="2418978"/>
            <a:ext cx="9835115" cy="180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12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8EAC2-9540-2D0A-922A-43DFFF0AF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2737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2024-11-17T14:08:39Z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