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51" autoAdjust="0"/>
    <p:restoredTop sz="93179" autoAdjust="0"/>
  </p:normalViewPr>
  <p:slideViewPr>
    <p:cSldViewPr showGuides="1">
      <p:cViewPr>
        <p:scale>
          <a:sx n="66" d="100"/>
          <a:sy n="66" d="100"/>
        </p:scale>
        <p:origin x="-68" y="-3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3" b="9746"/>
          <a:stretch>
            <a:fillRect/>
          </a:stretch>
        </p:blipFill>
        <p:spPr>
          <a:xfrm>
            <a:off x="1415480" y="2780928"/>
            <a:ext cx="9843715" cy="137687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574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40755" y="2206447"/>
            <a:ext cx="3408664" cy="257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156" y="2769078"/>
            <a:ext cx="3132544" cy="257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4156" y="3331709"/>
            <a:ext cx="1323476" cy="257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4156" y="3894339"/>
            <a:ext cx="1123526" cy="267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6549" y="4333000"/>
            <a:ext cx="3613267" cy="40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46" t="62165" r="3896"/>
          <a:stretch>
            <a:fillRect/>
          </a:stretch>
        </p:blipFill>
        <p:spPr>
          <a:xfrm>
            <a:off x="1199456" y="5029137"/>
            <a:ext cx="9793088" cy="13753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3164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819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2214610"/>
            <a:ext cx="3322972" cy="33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0755" y="2852863"/>
            <a:ext cx="3903778" cy="257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4156" y="3453011"/>
            <a:ext cx="1161612" cy="24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4156" y="4053159"/>
            <a:ext cx="1294911" cy="266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6549" y="4624729"/>
            <a:ext cx="3522921" cy="323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17" t="25161" r="8899"/>
          <a:stretch>
            <a:fillRect/>
          </a:stretch>
        </p:blipFill>
        <p:spPr>
          <a:xfrm>
            <a:off x="5175914" y="4053159"/>
            <a:ext cx="6499058" cy="22334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09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2253130"/>
            <a:ext cx="3322972" cy="323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0755" y="2882049"/>
            <a:ext cx="8264584" cy="266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4156" y="3491911"/>
            <a:ext cx="1999496" cy="257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4156" y="4092243"/>
            <a:ext cx="1628161" cy="257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6549" y="4663988"/>
            <a:ext cx="3856171" cy="314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17" t="25161" r="8899"/>
          <a:stretch>
            <a:fillRect/>
          </a:stretch>
        </p:blipFill>
        <p:spPr>
          <a:xfrm>
            <a:off x="5175914" y="4053159"/>
            <a:ext cx="6499058" cy="22334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17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1634560"/>
            <a:ext cx="9835616" cy="324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4634" y="2273723"/>
            <a:ext cx="828362" cy="276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0755" y="2874728"/>
            <a:ext cx="3903778" cy="257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4156" y="3475732"/>
            <a:ext cx="1171133" cy="248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4156" y="4076736"/>
            <a:ext cx="1294911" cy="267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6549" y="4649121"/>
            <a:ext cx="3522921" cy="324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5591" y="5250125"/>
            <a:ext cx="1989974" cy="324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17" t="25161" r="8899"/>
          <a:stretch>
            <a:fillRect/>
          </a:stretch>
        </p:blipFill>
        <p:spPr>
          <a:xfrm>
            <a:off x="5200942" y="3782349"/>
            <a:ext cx="6499058" cy="22334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799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80" y="2276872"/>
            <a:ext cx="552410" cy="61881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5061" y="2271236"/>
            <a:ext cx="573003" cy="65370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605289" y="2492896"/>
            <a:ext cx="257078" cy="14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23792" y="3006473"/>
            <a:ext cx="382756" cy="311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86196" y="3089954"/>
            <a:ext cx="266599" cy="228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73602" y="4918090"/>
            <a:ext cx="761712" cy="257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15768" y="4918090"/>
            <a:ext cx="504634" cy="257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43677" y="4918090"/>
            <a:ext cx="780755" cy="257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13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53803" y="2216452"/>
            <a:ext cx="885491" cy="257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3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34911" y="1586123"/>
            <a:ext cx="238035" cy="247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72040" y="3301433"/>
            <a:ext cx="257078" cy="247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00000"/>
            <a:ext cx="11340000" cy="28609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38586" y="1672443"/>
            <a:ext cx="238035" cy="23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00097" y="2816805"/>
            <a:ext cx="285642" cy="24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222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26045" y="2119981"/>
            <a:ext cx="971183" cy="257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58690" y="2119981"/>
            <a:ext cx="523677" cy="247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96171" y="2119981"/>
            <a:ext cx="828362" cy="257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38337" y="2119981"/>
            <a:ext cx="828362" cy="247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5400" y="2768097"/>
            <a:ext cx="2664296" cy="2245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07767" y="2636912"/>
            <a:ext cx="1995725" cy="237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white">
          <a:xfrm>
            <a:off x="6384032" y="2636912"/>
            <a:ext cx="2440501" cy="237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white">
          <a:xfrm>
            <a:off x="9374557" y="2627367"/>
            <a:ext cx="2440501" cy="2385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2" grpId="0" animBg="1"/>
      <p:bldP spid="64" grpId="0" animBg="1"/>
      <p:bldP spid="6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65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1335" y="2218183"/>
            <a:ext cx="1999496" cy="25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21007" y="2218183"/>
            <a:ext cx="2799294" cy="25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34408" y="2218183"/>
            <a:ext cx="2808816" cy="25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1335" y="2772202"/>
            <a:ext cx="1161612" cy="25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21007" y="2772202"/>
            <a:ext cx="1447254" cy="25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34408" y="2772202"/>
            <a:ext cx="1504382" cy="25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21007" y="3326222"/>
            <a:ext cx="999748" cy="248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434408" y="3326222"/>
            <a:ext cx="666498" cy="238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513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06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2205484"/>
            <a:ext cx="3199193" cy="266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7506" y="2710526"/>
            <a:ext cx="2480182" cy="430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6549" y="3310858"/>
            <a:ext cx="5703324" cy="323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46" t="62165" r="3896"/>
          <a:stretch>
            <a:fillRect/>
          </a:stretch>
        </p:blipFill>
        <p:spPr>
          <a:xfrm>
            <a:off x="1343472" y="3979527"/>
            <a:ext cx="9793088" cy="13753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2024-11-19T07:44:04Z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