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8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83" autoAdjust="0"/>
    <p:restoredTop sz="94660"/>
  </p:normalViewPr>
  <p:slideViewPr>
    <p:cSldViewPr showGuides="1">
      <p:cViewPr varScale="1">
        <p:scale>
          <a:sx n="59" d="100"/>
          <a:sy n="59" d="100"/>
        </p:scale>
        <p:origin x="19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10" y="2065020"/>
            <a:ext cx="11574780" cy="2727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91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1103124"/>
            <a:ext cx="1809068" cy="59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2525307"/>
            <a:ext cx="1256825" cy="59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>
            <a:fillRect/>
          </a:stretch>
        </p:blipFill>
        <p:spPr>
          <a:xfrm>
            <a:off x="2711624" y="3321449"/>
            <a:ext cx="5545648" cy="3520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5913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3" y="836712"/>
            <a:ext cx="8928992" cy="2144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50" y="3766493"/>
            <a:ext cx="11340000" cy="30798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1063" y="3976267"/>
            <a:ext cx="1504382" cy="162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564" y="6074008"/>
            <a:ext cx="2951637" cy="4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4564" y="1028792"/>
            <a:ext cx="2073084" cy="2073084"/>
          </a:xfrm>
          <a:prstGeom prst="ellipse">
            <a:avLst/>
          </a:prstGeom>
          <a:noFill/>
          <a:ln w="28575">
            <a:solidFill>
              <a:srgbClr val="EC02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10410" y="1028792"/>
            <a:ext cx="2073084" cy="2073084"/>
          </a:xfrm>
          <a:prstGeom prst="ellipse">
            <a:avLst/>
          </a:prstGeom>
          <a:noFill/>
          <a:ln w="28575">
            <a:solidFill>
              <a:srgbClr val="EC02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839341" y="1028792"/>
            <a:ext cx="2073084" cy="2073084"/>
          </a:xfrm>
          <a:prstGeom prst="ellipse">
            <a:avLst/>
          </a:prstGeom>
          <a:noFill/>
          <a:ln w="28575">
            <a:solidFill>
              <a:srgbClr val="EC02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33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99701" y="4862073"/>
            <a:ext cx="1566703" cy="46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2569096"/>
            <a:ext cx="1037833" cy="4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2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445" y="2060848"/>
            <a:ext cx="9090051" cy="471049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744072" y="3429000"/>
            <a:ext cx="1872208" cy="2304256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44072" y="4485773"/>
            <a:ext cx="1872208" cy="95355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888088" y="2852936"/>
            <a:ext cx="2088232" cy="3009709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2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5445986"/>
            <a:ext cx="580806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5445986"/>
            <a:ext cx="580805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4077" cy="586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161" y="4005064"/>
            <a:ext cx="2173047" cy="20696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922" y="4005064"/>
            <a:ext cx="2150239" cy="20696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005064"/>
            <a:ext cx="2150239" cy="206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1278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>
            <a:fillRect/>
          </a:stretch>
        </p:blipFill>
        <p:spPr>
          <a:xfrm>
            <a:off x="1343472" y="1837818"/>
            <a:ext cx="7920880" cy="50282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1233664"/>
            <a:ext cx="1313954" cy="5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482521"/>
            <a:ext cx="1275869" cy="5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>
            <a:fillRect/>
          </a:stretch>
        </p:blipFill>
        <p:spPr>
          <a:xfrm>
            <a:off x="2711624" y="3321449"/>
            <a:ext cx="5545648" cy="3520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6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309469"/>
            <a:ext cx="647455" cy="5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2556924"/>
            <a:ext cx="647455" cy="5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>
            <a:fillRect/>
          </a:stretch>
        </p:blipFill>
        <p:spPr>
          <a:xfrm>
            <a:off x="2711624" y="3321449"/>
            <a:ext cx="5545648" cy="3520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