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18" autoAdjust="0"/>
    <p:restoredTop sz="94660"/>
  </p:normalViewPr>
  <p:slideViewPr>
    <p:cSldViewPr showGuides="1">
      <p:cViewPr varScale="1">
        <p:scale>
          <a:sx n="59" d="100"/>
          <a:sy n="59" d="100"/>
        </p:scale>
        <p:origin x="152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C52E26-ADB3-7E75-825E-A0F758A2E9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913653"/>
            <a:ext cx="11340000" cy="13074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80B756-E3AB-D733-7540-ABF3A0F674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446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897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02EED0-7095-C153-A42A-4B1C8DF069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52278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521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AD3282-691F-5DFA-1ACC-1B368F99B3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509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6691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2024-11-17T09:45:30Z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