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6"/>
  </p:handoutMasterIdLst>
  <p:sldIdLst>
    <p:sldId id="324" r:id="rId3"/>
    <p:sldId id="341" r:id="rId4"/>
    <p:sldId id="340" r:id="rId5"/>
    <p:sldId id="338" r:id="rId6"/>
    <p:sldId id="337" r:id="rId7"/>
    <p:sldId id="335" r:id="rId8"/>
    <p:sldId id="333" r:id="rId10"/>
    <p:sldId id="332" r:id="rId11"/>
    <p:sldId id="330" r:id="rId12"/>
    <p:sldId id="329" r:id="rId13"/>
    <p:sldId id="327" r:id="rId14"/>
    <p:sldId id="326" r:id="rId15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470" autoAdjust="0"/>
    <p:restoredTop sz="94660"/>
  </p:normalViewPr>
  <p:slideViewPr>
    <p:cSldViewPr showGuides="1">
      <p:cViewPr>
        <p:scale>
          <a:sx n="50" d="100"/>
          <a:sy n="50" d="100"/>
        </p:scale>
        <p:origin x="384" y="2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6937" y="2652712"/>
            <a:ext cx="7858125" cy="1552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900000"/>
            <a:ext cx="11340000" cy="399947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94578" y="2204864"/>
            <a:ext cx="2761209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4578" y="3228132"/>
            <a:ext cx="2761209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32664" y="4251401"/>
            <a:ext cx="4621958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010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59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3472" y="2204864"/>
            <a:ext cx="53285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47528" y="3212976"/>
            <a:ext cx="96490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352" y="4265450"/>
            <a:ext cx="10873208" cy="170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844880"/>
            <a:ext cx="11340000" cy="299968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8"/>
          <a:stretch>
            <a:fillRect/>
          </a:stretch>
        </p:blipFill>
        <p:spPr>
          <a:xfrm>
            <a:off x="1487488" y="933875"/>
            <a:ext cx="7896240" cy="32882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645024"/>
            <a:ext cx="11340000" cy="308678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 flipV="1">
            <a:off x="2808272" y="4083269"/>
            <a:ext cx="1299954" cy="1289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40408" y="4083269"/>
            <a:ext cx="1294910" cy="1289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22837" y="5931533"/>
            <a:ext cx="971183" cy="457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16943" y="5931533"/>
            <a:ext cx="1294911" cy="457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318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b="14285"/>
          <a:stretch>
            <a:fillRect/>
          </a:stretch>
        </p:blipFill>
        <p:spPr>
          <a:xfrm>
            <a:off x="1320824" y="3140968"/>
            <a:ext cx="10103768" cy="1728192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4063828" y="5399056"/>
            <a:ext cx="628413" cy="457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15113" y="5399056"/>
            <a:ext cx="628413" cy="457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0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3597815"/>
            <a:ext cx="3246801" cy="43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44130" y="3645479"/>
            <a:ext cx="2418438" cy="390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4962" y="4703633"/>
            <a:ext cx="1856675" cy="390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44130" y="4703633"/>
            <a:ext cx="1599596" cy="390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19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30982" y="2693737"/>
            <a:ext cx="342770" cy="429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53148" y="2564905"/>
            <a:ext cx="1475300" cy="58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63979" y="3848217"/>
            <a:ext cx="971183" cy="44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4601968"/>
            <a:ext cx="11340000" cy="249338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014816" y="4993649"/>
            <a:ext cx="980705" cy="44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76025" y="4993649"/>
            <a:ext cx="333249" cy="42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97032" y="6149585"/>
            <a:ext cx="980705" cy="44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97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82619" y="4196385"/>
            <a:ext cx="714105" cy="37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06095" y="4196385"/>
            <a:ext cx="723627" cy="37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6347" y="4920446"/>
            <a:ext cx="733148" cy="38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25944" y="4929973"/>
            <a:ext cx="266599" cy="37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11335" y="4929973"/>
            <a:ext cx="323727" cy="37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53853" y="4929973"/>
            <a:ext cx="314206" cy="37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34458" y="4929973"/>
            <a:ext cx="266599" cy="37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19899" y="4920446"/>
            <a:ext cx="733148" cy="38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312" y="838855"/>
            <a:ext cx="9577064" cy="38142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4592084"/>
            <a:ext cx="9721080" cy="22156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59500" y="5877272"/>
            <a:ext cx="60059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495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2024-11-19T08:19:51Z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