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41" r:id="rId3"/>
    <p:sldId id="339" r:id="rId4"/>
    <p:sldId id="338" r:id="rId5"/>
    <p:sldId id="336" r:id="rId6"/>
    <p:sldId id="335" r:id="rId7"/>
    <p:sldId id="334" r:id="rId8"/>
    <p:sldId id="332" r:id="rId9"/>
    <p:sldId id="331" r:id="rId10"/>
    <p:sldId id="330" r:id="rId11"/>
    <p:sldId id="328" r:id="rId12"/>
    <p:sldId id="327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787" autoAdjust="0"/>
    <p:restoredTop sz="94660"/>
  </p:normalViewPr>
  <p:slideViewPr>
    <p:cSldViewPr showGuides="1">
      <p:cViewPr>
        <p:scale>
          <a:sx n="50" d="100"/>
          <a:sy n="50" d="100"/>
        </p:scale>
        <p:origin x="312" y="3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CBF740C-B63D-2416-4D8E-3D1BCC3D7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6025" y="2809875"/>
            <a:ext cx="721995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934BDAD-5477-FE27-5DA7-D7A182BBB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31612"/>
            <a:ext cx="11340000" cy="315604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4F4C368-BC1C-194A-F7FF-AFD95873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16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979F8F3-DF55-CFC0-78D5-11DC358A00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3809565"/>
            <a:ext cx="2376265" cy="24144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2CC71D9-3295-A1B2-F50B-67C566D467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0000" y="3809565"/>
            <a:ext cx="2376265" cy="241446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E3D4FE0-06FF-5DC9-DB4D-E3C2E17A0E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2889" y="3809565"/>
            <a:ext cx="2376265" cy="241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23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AB967-0D00-6688-25B0-704A07B2D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27031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D3915EF-81E7-5DEB-4BF6-F21CDA118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374571"/>
            <a:ext cx="2376265" cy="241446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1A4C797-7175-9465-A823-6B99B97A90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960" y="1374571"/>
            <a:ext cx="2376265" cy="241446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487C76D-F6BD-E234-4B35-C1E0F1A03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2849" y="1374571"/>
            <a:ext cx="2376265" cy="241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0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B30E0-DBDD-E791-6130-012879834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48681"/>
            <a:ext cx="10565930" cy="298624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1C6CDDD-8EBB-36F1-0CFE-EB6BCA54BB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48" y="3573016"/>
            <a:ext cx="10829411" cy="35283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D06EC-55AC-23FB-91CE-EF7153FBD399}"/>
              </a:ext>
            </a:extLst>
          </p:cNvPr>
          <p:cNvSpPr/>
          <p:nvPr/>
        </p:nvSpPr>
        <p:spPr bwMode="white">
          <a:xfrm>
            <a:off x="7824192" y="5085184"/>
            <a:ext cx="648072" cy="60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86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7431F-1085-0792-69A9-DBFCCAD49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40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760AD7-C74B-DFDD-3136-7D3E08676718}"/>
              </a:ext>
            </a:extLst>
          </p:cNvPr>
          <p:cNvSpPr/>
          <p:nvPr/>
        </p:nvSpPr>
        <p:spPr bwMode="white">
          <a:xfrm>
            <a:off x="8253249" y="2645247"/>
            <a:ext cx="342770" cy="4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54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C5A0E-ADFB-44B3-684D-F03E9C06A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8928992" cy="340458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5F4BEFC-F6D3-0260-A1D7-38DC89342C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799203"/>
            <a:ext cx="8124320" cy="305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432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63906-49F6-EE6B-4C15-C4D2D89DF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0000"/>
            <a:ext cx="11340000" cy="49275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8855EB-3200-CBAF-DBB4-A4FB668C8288}"/>
              </a:ext>
            </a:extLst>
          </p:cNvPr>
          <p:cNvSpPr/>
          <p:nvPr/>
        </p:nvSpPr>
        <p:spPr bwMode="white">
          <a:xfrm>
            <a:off x="8330749" y="4683860"/>
            <a:ext cx="561762" cy="5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237B5-7C0D-F3DD-16F3-3CDCEB836C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80976"/>
            <a:ext cx="11340000" cy="14358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7AFCEA7-AD42-3AF3-1584-85EE803652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916832"/>
            <a:ext cx="11340000" cy="503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94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34C51-8381-B94E-7A89-262A41AED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823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D8379A-62DF-C5E3-39B9-C4632B41EE6F}"/>
              </a:ext>
            </a:extLst>
          </p:cNvPr>
          <p:cNvSpPr/>
          <p:nvPr/>
        </p:nvSpPr>
        <p:spPr bwMode="white">
          <a:xfrm>
            <a:off x="4908120" y="3778736"/>
            <a:ext cx="561763" cy="57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180D11-9CF4-4C44-1BD0-A9DDF68007E9}"/>
              </a:ext>
            </a:extLst>
          </p:cNvPr>
          <p:cNvSpPr/>
          <p:nvPr/>
        </p:nvSpPr>
        <p:spPr bwMode="white">
          <a:xfrm>
            <a:off x="8707163" y="3778736"/>
            <a:ext cx="561763" cy="57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8949363-91E5-498B-EECF-AE8BEBC68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 b="44038"/>
          <a:stretch/>
        </p:blipFill>
        <p:spPr>
          <a:xfrm>
            <a:off x="1415480" y="4509120"/>
            <a:ext cx="8592765" cy="248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1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0E9AC-AB47-F658-2477-8F35088DA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02" y="908720"/>
            <a:ext cx="1105219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618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90C37-0775-BC52-C31E-E5C4B9290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467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31F07D-BC85-ED16-F5C1-2E86D7789848}"/>
              </a:ext>
            </a:extLst>
          </p:cNvPr>
          <p:cNvSpPr/>
          <p:nvPr/>
        </p:nvSpPr>
        <p:spPr bwMode="white">
          <a:xfrm>
            <a:off x="7472493" y="1321564"/>
            <a:ext cx="1913802" cy="59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156826-2C91-F5AF-A0DA-A653FB466C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8"/>
          <a:stretch/>
        </p:blipFill>
        <p:spPr>
          <a:xfrm>
            <a:off x="1919535" y="3699847"/>
            <a:ext cx="7632849" cy="315740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A4D7311-8895-3C57-F865-BD140CE672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37151"/>
            <a:ext cx="11340000" cy="126241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267A76-783F-7189-AEF3-5FDA4F590455}"/>
              </a:ext>
            </a:extLst>
          </p:cNvPr>
          <p:cNvSpPr/>
          <p:nvPr/>
        </p:nvSpPr>
        <p:spPr bwMode="white">
          <a:xfrm>
            <a:off x="7415365" y="2681446"/>
            <a:ext cx="1275869" cy="58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2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58A53-C1B9-C9A5-CDB8-6034F6BEE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74372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6EA7103-2081-B53F-1DBC-A2A2A47367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8"/>
          <a:stretch/>
        </p:blipFill>
        <p:spPr>
          <a:xfrm>
            <a:off x="3248676" y="4365104"/>
            <a:ext cx="5694648" cy="235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96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6A2C6-FEFE-A827-F4DF-F19627B40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57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FD51CE-11EF-7B90-FE22-FA826352E8BC}"/>
              </a:ext>
            </a:extLst>
          </p:cNvPr>
          <p:cNvSpPr/>
          <p:nvPr/>
        </p:nvSpPr>
        <p:spPr bwMode="white">
          <a:xfrm>
            <a:off x="7263022" y="3921820"/>
            <a:ext cx="1294911" cy="5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11D633-E55C-A36D-F946-F0A638819CED}"/>
              </a:ext>
            </a:extLst>
          </p:cNvPr>
          <p:cNvSpPr/>
          <p:nvPr/>
        </p:nvSpPr>
        <p:spPr bwMode="white">
          <a:xfrm>
            <a:off x="6453702" y="5199182"/>
            <a:ext cx="647454" cy="5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E0C98EE-9AFF-B36B-E9E6-0FEF3277FE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8" t="38470" r="61321" b="13742"/>
          <a:stretch/>
        </p:blipFill>
        <p:spPr>
          <a:xfrm>
            <a:off x="8904312" y="4821884"/>
            <a:ext cx="1944217" cy="193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2024-11-17T05:48:49Z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