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43" r:id="rId3"/>
    <p:sldId id="341" r:id="rId4"/>
    <p:sldId id="340" r:id="rId5"/>
    <p:sldId id="339" r:id="rId6"/>
    <p:sldId id="337" r:id="rId7"/>
    <p:sldId id="335" r:id="rId8"/>
    <p:sldId id="333" r:id="rId9"/>
    <p:sldId id="332" r:id="rId10"/>
    <p:sldId id="330" r:id="rId11"/>
    <p:sldId id="328" r:id="rId12"/>
    <p:sldId id="327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39" autoAdjust="0"/>
    <p:restoredTop sz="94660"/>
  </p:normalViewPr>
  <p:slideViewPr>
    <p:cSldViewPr showGuides="1">
      <p:cViewPr varScale="1">
        <p:scale>
          <a:sx n="59" d="100"/>
          <a:sy n="59" d="100"/>
        </p:scale>
        <p:origin x="400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5596008-8836-74E3-0F0D-627353C0E8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312" y="2800350"/>
            <a:ext cx="9477375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A72C6-4D61-1A79-AB93-7F9ED81F70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88"/>
          <a:stretch/>
        </p:blipFill>
        <p:spPr>
          <a:xfrm>
            <a:off x="1559496" y="1844824"/>
            <a:ext cx="8568952" cy="23792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7024332-2020-510E-4706-7FC062C93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6" b="73212"/>
          <a:stretch/>
        </p:blipFill>
        <p:spPr>
          <a:xfrm>
            <a:off x="407368" y="692696"/>
            <a:ext cx="9577064" cy="11521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A492A97-373F-F99E-871F-86362BB3CC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195497"/>
            <a:ext cx="11340000" cy="23137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4C1387-72E8-0945-5CFC-1EAD26616220}"/>
              </a:ext>
            </a:extLst>
          </p:cNvPr>
          <p:cNvSpPr/>
          <p:nvPr/>
        </p:nvSpPr>
        <p:spPr bwMode="white">
          <a:xfrm>
            <a:off x="5606058" y="4452578"/>
            <a:ext cx="4569758" cy="59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9AD405-1717-E28A-1DC0-B4E7E99425D9}"/>
              </a:ext>
            </a:extLst>
          </p:cNvPr>
          <p:cNvSpPr/>
          <p:nvPr/>
        </p:nvSpPr>
        <p:spPr bwMode="white">
          <a:xfrm>
            <a:off x="5567972" y="5558099"/>
            <a:ext cx="4569758" cy="66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1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3E2C3-4229-58E0-711A-0764C0C1E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4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5CD92F-912C-B17D-93F1-C122E6CA13F0}"/>
              </a:ext>
            </a:extLst>
          </p:cNvPr>
          <p:cNvSpPr/>
          <p:nvPr/>
        </p:nvSpPr>
        <p:spPr bwMode="white">
          <a:xfrm>
            <a:off x="1007455" y="3443096"/>
            <a:ext cx="3303929" cy="4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F307AC-4F4A-58E0-679E-BB9ED66A0ABA}"/>
              </a:ext>
            </a:extLst>
          </p:cNvPr>
          <p:cNvSpPr/>
          <p:nvPr/>
        </p:nvSpPr>
        <p:spPr bwMode="white">
          <a:xfrm>
            <a:off x="731335" y="4519388"/>
            <a:ext cx="4665491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BCA783-5062-7D36-8D7B-AADE8670A89E}"/>
              </a:ext>
            </a:extLst>
          </p:cNvPr>
          <p:cNvSpPr/>
          <p:nvPr/>
        </p:nvSpPr>
        <p:spPr bwMode="white">
          <a:xfrm>
            <a:off x="2892695" y="5614729"/>
            <a:ext cx="1418690" cy="37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08BA144-E1CC-1C84-71AE-6C8A764D53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88"/>
          <a:stretch/>
        </p:blipFill>
        <p:spPr>
          <a:xfrm>
            <a:off x="5663952" y="4060798"/>
            <a:ext cx="6253297" cy="1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69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95255-7803-1F3F-DB59-C0509236E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64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E223E1-C090-8AD9-E2F1-BBC24410FE75}"/>
              </a:ext>
            </a:extLst>
          </p:cNvPr>
          <p:cNvSpPr/>
          <p:nvPr/>
        </p:nvSpPr>
        <p:spPr bwMode="white">
          <a:xfrm>
            <a:off x="321914" y="2318950"/>
            <a:ext cx="4989219" cy="50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379B59-B230-1F01-3D7A-FD897391B9F8}"/>
              </a:ext>
            </a:extLst>
          </p:cNvPr>
          <p:cNvSpPr/>
          <p:nvPr/>
        </p:nvSpPr>
        <p:spPr bwMode="white">
          <a:xfrm>
            <a:off x="2540403" y="3423636"/>
            <a:ext cx="1399647" cy="4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EEDA5E-D9D7-ECD0-053E-AEDA04FD6C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88"/>
          <a:stretch/>
        </p:blipFill>
        <p:spPr>
          <a:xfrm>
            <a:off x="2207568" y="4242627"/>
            <a:ext cx="8568952" cy="237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03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D18C5-47D6-80DA-0C1D-3DD85CD5C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2848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1A9B41-60BB-8E9E-A2A8-980C8CAB6FE7}"/>
              </a:ext>
            </a:extLst>
          </p:cNvPr>
          <p:cNvSpPr/>
          <p:nvPr/>
        </p:nvSpPr>
        <p:spPr bwMode="white">
          <a:xfrm>
            <a:off x="1467871" y="4843502"/>
            <a:ext cx="918932" cy="41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983339-2542-F30D-D5E6-20EE16AB9A05}"/>
              </a:ext>
            </a:extLst>
          </p:cNvPr>
          <p:cNvSpPr/>
          <p:nvPr/>
        </p:nvSpPr>
        <p:spPr bwMode="white">
          <a:xfrm>
            <a:off x="6715232" y="4843502"/>
            <a:ext cx="1167988" cy="41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9C33E0-D558-EB58-D1B0-7290954418E5}"/>
              </a:ext>
            </a:extLst>
          </p:cNvPr>
          <p:cNvSpPr/>
          <p:nvPr/>
        </p:nvSpPr>
        <p:spPr bwMode="white">
          <a:xfrm>
            <a:off x="2386803" y="6003355"/>
            <a:ext cx="875991" cy="41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4A1558-9F3E-F694-19FB-3A9D39B988CC}"/>
              </a:ext>
            </a:extLst>
          </p:cNvPr>
          <p:cNvSpPr/>
          <p:nvPr/>
        </p:nvSpPr>
        <p:spPr bwMode="white">
          <a:xfrm>
            <a:off x="5822064" y="6003355"/>
            <a:ext cx="1142224" cy="41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68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B5735-002A-B4D3-024E-770E4D44E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0920576" cy="377838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7385276-702A-52CA-717A-F1CB2C92F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31" b="6078"/>
          <a:stretch/>
        </p:blipFill>
        <p:spPr>
          <a:xfrm>
            <a:off x="1656144" y="4221088"/>
            <a:ext cx="9912464" cy="26369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DFC104-F943-AFC4-A0EA-3D912D387C46}"/>
              </a:ext>
            </a:extLst>
          </p:cNvPr>
          <p:cNvSpPr/>
          <p:nvPr/>
        </p:nvSpPr>
        <p:spPr bwMode="white">
          <a:xfrm>
            <a:off x="6888089" y="4727513"/>
            <a:ext cx="605808" cy="29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EC3857-BAA7-95A5-26DA-80DA77E9C51D}"/>
              </a:ext>
            </a:extLst>
          </p:cNvPr>
          <p:cNvSpPr/>
          <p:nvPr/>
        </p:nvSpPr>
        <p:spPr bwMode="white">
          <a:xfrm>
            <a:off x="7880644" y="4606324"/>
            <a:ext cx="807644" cy="62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339A17-DF59-0254-6219-37E80DFC962A}"/>
              </a:ext>
            </a:extLst>
          </p:cNvPr>
          <p:cNvSpPr/>
          <p:nvPr/>
        </p:nvSpPr>
        <p:spPr bwMode="white">
          <a:xfrm>
            <a:off x="6070931" y="6021288"/>
            <a:ext cx="81715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34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3FE13-D1A0-55B6-576B-D72E53ADCF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6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D58933-37DE-4CFC-CEC1-83E194510D98}"/>
              </a:ext>
            </a:extLst>
          </p:cNvPr>
          <p:cNvSpPr/>
          <p:nvPr/>
        </p:nvSpPr>
        <p:spPr bwMode="white">
          <a:xfrm>
            <a:off x="6777430" y="2481441"/>
            <a:ext cx="552240" cy="4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EAEC1E-09BF-8FAF-D6ED-0E3AD185B766}"/>
              </a:ext>
            </a:extLst>
          </p:cNvPr>
          <p:cNvSpPr/>
          <p:nvPr/>
        </p:nvSpPr>
        <p:spPr bwMode="white">
          <a:xfrm>
            <a:off x="7929521" y="2567181"/>
            <a:ext cx="971182" cy="4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3BD594-1724-0F13-5B50-ACA0A5EBFB50}"/>
              </a:ext>
            </a:extLst>
          </p:cNvPr>
          <p:cNvSpPr/>
          <p:nvPr/>
        </p:nvSpPr>
        <p:spPr bwMode="white">
          <a:xfrm>
            <a:off x="5834811" y="4053355"/>
            <a:ext cx="342770" cy="42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22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25F7F-5545-A40A-AD27-D593C6AE4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904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F5D4B3-23C9-DE11-F342-14B0DFD3D3C2}"/>
              </a:ext>
            </a:extLst>
          </p:cNvPr>
          <p:cNvSpPr/>
          <p:nvPr/>
        </p:nvSpPr>
        <p:spPr bwMode="white">
          <a:xfrm>
            <a:off x="3980286" y="2717410"/>
            <a:ext cx="1989974" cy="47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01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B3896-FACC-4AB2-5277-F35F55E79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8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EE308E-4601-D7E0-66BD-2EF768CB265A}"/>
              </a:ext>
            </a:extLst>
          </p:cNvPr>
          <p:cNvSpPr/>
          <p:nvPr/>
        </p:nvSpPr>
        <p:spPr bwMode="white">
          <a:xfrm>
            <a:off x="1407355" y="3561484"/>
            <a:ext cx="4179899" cy="41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686573-4FEA-5DE7-6D28-CBFC4769E203}"/>
              </a:ext>
            </a:extLst>
          </p:cNvPr>
          <p:cNvSpPr/>
          <p:nvPr/>
        </p:nvSpPr>
        <p:spPr bwMode="white">
          <a:xfrm>
            <a:off x="5834811" y="3561484"/>
            <a:ext cx="4913047" cy="41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6874B8-0BFC-D075-BE6E-B74C06C8E111}"/>
              </a:ext>
            </a:extLst>
          </p:cNvPr>
          <p:cNvSpPr/>
          <p:nvPr/>
        </p:nvSpPr>
        <p:spPr bwMode="white">
          <a:xfrm>
            <a:off x="3644886" y="4591736"/>
            <a:ext cx="1094962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336A98-8407-C43D-81B1-AF1CC30007B3}"/>
              </a:ext>
            </a:extLst>
          </p:cNvPr>
          <p:cNvSpPr/>
          <p:nvPr/>
        </p:nvSpPr>
        <p:spPr bwMode="white">
          <a:xfrm>
            <a:off x="8434156" y="4601275"/>
            <a:ext cx="1285389" cy="34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81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EC68BE-1BFA-7BCA-FBCD-E883DA0CD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9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AA46B-22A3-9FEA-5DFE-4C53BA0C8CC2}"/>
              </a:ext>
            </a:extLst>
          </p:cNvPr>
          <p:cNvSpPr/>
          <p:nvPr/>
        </p:nvSpPr>
        <p:spPr bwMode="white">
          <a:xfrm>
            <a:off x="321914" y="2208270"/>
            <a:ext cx="4570277" cy="42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D42F3F-E24D-4A35-276E-5C7123B2AF6D}"/>
              </a:ext>
            </a:extLst>
          </p:cNvPr>
          <p:cNvSpPr/>
          <p:nvPr/>
        </p:nvSpPr>
        <p:spPr bwMode="white">
          <a:xfrm>
            <a:off x="5092141" y="2208270"/>
            <a:ext cx="4913047" cy="42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B2D73-BA33-A892-05CC-D1F2677B1D10}"/>
              </a:ext>
            </a:extLst>
          </p:cNvPr>
          <p:cNvSpPr/>
          <p:nvPr/>
        </p:nvSpPr>
        <p:spPr bwMode="white">
          <a:xfrm>
            <a:off x="2588010" y="3249157"/>
            <a:ext cx="1466297" cy="34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B4AAF3-3BA1-EA58-0D9E-AC0E8AB18F10}"/>
              </a:ext>
            </a:extLst>
          </p:cNvPr>
          <p:cNvSpPr/>
          <p:nvPr/>
        </p:nvSpPr>
        <p:spPr bwMode="white">
          <a:xfrm>
            <a:off x="7691486" y="3239608"/>
            <a:ext cx="1275869" cy="35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20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A0F52-A447-C1D2-A401-00EC99FBC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26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B7C2B4-25F2-1B26-6D85-BBED47F277C9}"/>
              </a:ext>
            </a:extLst>
          </p:cNvPr>
          <p:cNvSpPr/>
          <p:nvPr/>
        </p:nvSpPr>
        <p:spPr bwMode="white">
          <a:xfrm>
            <a:off x="321915" y="2252273"/>
            <a:ext cx="4837982" cy="4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A53497-8A6B-381B-463E-CBAB337D67F5}"/>
              </a:ext>
            </a:extLst>
          </p:cNvPr>
          <p:cNvSpPr/>
          <p:nvPr/>
        </p:nvSpPr>
        <p:spPr bwMode="white">
          <a:xfrm>
            <a:off x="2978387" y="3290286"/>
            <a:ext cx="1466297" cy="34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E488F4-E192-1FB5-F2DF-9FB43DE799A9}"/>
              </a:ext>
            </a:extLst>
          </p:cNvPr>
          <p:cNvSpPr/>
          <p:nvPr/>
        </p:nvSpPr>
        <p:spPr bwMode="white">
          <a:xfrm>
            <a:off x="7824785" y="3290286"/>
            <a:ext cx="1466297" cy="34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B6231A-A47B-A110-C656-F22C528E10F6}"/>
              </a:ext>
            </a:extLst>
          </p:cNvPr>
          <p:cNvSpPr/>
          <p:nvPr/>
        </p:nvSpPr>
        <p:spPr bwMode="white">
          <a:xfrm>
            <a:off x="5197982" y="2221110"/>
            <a:ext cx="5146490" cy="63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899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ADDA5-2212-2090-BF58-049695B9C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64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0215D-4439-6A23-101D-2E56ED777849}"/>
              </a:ext>
            </a:extLst>
          </p:cNvPr>
          <p:cNvSpPr/>
          <p:nvPr/>
        </p:nvSpPr>
        <p:spPr bwMode="white">
          <a:xfrm>
            <a:off x="4339949" y="2348880"/>
            <a:ext cx="4564363" cy="64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35DCC4-231C-96F8-7673-C40372EA0AF7}"/>
              </a:ext>
            </a:extLst>
          </p:cNvPr>
          <p:cNvSpPr/>
          <p:nvPr/>
        </p:nvSpPr>
        <p:spPr bwMode="white">
          <a:xfrm>
            <a:off x="4339949" y="3537791"/>
            <a:ext cx="4564363" cy="64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53390C-4030-E390-1C35-CDD61759F5F5}"/>
              </a:ext>
            </a:extLst>
          </p:cNvPr>
          <p:cNvSpPr/>
          <p:nvPr/>
        </p:nvSpPr>
        <p:spPr bwMode="white">
          <a:xfrm>
            <a:off x="4339949" y="4581128"/>
            <a:ext cx="6292555" cy="64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9819E3-D233-804F-296F-AB3F7213B749}"/>
              </a:ext>
            </a:extLst>
          </p:cNvPr>
          <p:cNvSpPr/>
          <p:nvPr/>
        </p:nvSpPr>
        <p:spPr bwMode="white">
          <a:xfrm>
            <a:off x="6312024" y="5663923"/>
            <a:ext cx="2592288" cy="64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54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F9748-1936-A49A-6727-B088D07B4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422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33809C-BDAA-99B7-5BD9-EF279D2CF14F}"/>
              </a:ext>
            </a:extLst>
          </p:cNvPr>
          <p:cNvSpPr/>
          <p:nvPr/>
        </p:nvSpPr>
        <p:spPr bwMode="white">
          <a:xfrm>
            <a:off x="3110478" y="4222392"/>
            <a:ext cx="2469817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173B9D-9010-C226-45F6-821A69C12F8A}"/>
              </a:ext>
            </a:extLst>
          </p:cNvPr>
          <p:cNvSpPr/>
          <p:nvPr/>
        </p:nvSpPr>
        <p:spPr bwMode="white">
          <a:xfrm>
            <a:off x="996165" y="5205071"/>
            <a:ext cx="5921949" cy="46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669937-3FDF-D0E8-E280-FB19E07E3FD0}"/>
              </a:ext>
            </a:extLst>
          </p:cNvPr>
          <p:cNvSpPr/>
          <p:nvPr/>
        </p:nvSpPr>
        <p:spPr bwMode="white">
          <a:xfrm>
            <a:off x="4457652" y="6300057"/>
            <a:ext cx="1917850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98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2024-11-17T15:37:55Z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