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41" r:id="rId3"/>
    <p:sldId id="340" r:id="rId4"/>
    <p:sldId id="338" r:id="rId5"/>
    <p:sldId id="336" r:id="rId6"/>
    <p:sldId id="334" r:id="rId7"/>
    <p:sldId id="333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76" autoAdjust="0"/>
    <p:restoredTop sz="94660"/>
  </p:normalViewPr>
  <p:slideViewPr>
    <p:cSldViewPr showGuides="1">
      <p:cViewPr varScale="1">
        <p:scale>
          <a:sx n="53" d="100"/>
          <a:sy n="53" d="100"/>
        </p:scale>
        <p:origin x="52" y="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330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A8FBB6A-7903-E0F9-F41F-91FA6C0CD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0137" y="2857500"/>
            <a:ext cx="99917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39915-96BE-31C6-48DA-06FB82AC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5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16C19-D14C-4856-7223-B1D8AEC2F844}"/>
              </a:ext>
            </a:extLst>
          </p:cNvPr>
          <p:cNvSpPr/>
          <p:nvPr/>
        </p:nvSpPr>
        <p:spPr bwMode="white">
          <a:xfrm>
            <a:off x="978891" y="2377896"/>
            <a:ext cx="5712846" cy="4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B4FE22-D810-98EA-6CC9-841B183CD0E4}"/>
              </a:ext>
            </a:extLst>
          </p:cNvPr>
          <p:cNvSpPr/>
          <p:nvPr/>
        </p:nvSpPr>
        <p:spPr bwMode="white">
          <a:xfrm>
            <a:off x="1016976" y="3455330"/>
            <a:ext cx="9471511" cy="5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FE2055-69AF-55EB-5EBD-266F09D6CE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3863752" y="3970209"/>
            <a:ext cx="4927036" cy="204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17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647C1-38FB-61D2-03BC-45389524D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647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0A417-7D80-8DFC-E51B-1ADE443A7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2558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10803-F6A8-F587-37C3-576CC076E9C1}"/>
              </a:ext>
            </a:extLst>
          </p:cNvPr>
          <p:cNvSpPr/>
          <p:nvPr/>
        </p:nvSpPr>
        <p:spPr bwMode="white">
          <a:xfrm>
            <a:off x="3070488" y="2478066"/>
            <a:ext cx="628413" cy="42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5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4A83-C4A6-6822-0D0D-6A31D0859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899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0B450-E05C-83C0-4835-4BA0930F8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68" y="692696"/>
            <a:ext cx="11340000" cy="37327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D51F72-94CC-14BD-ECCD-8D0DBAEE3E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077336"/>
            <a:ext cx="7056784" cy="278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60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66E47-9953-7C7D-5EA3-D399C031C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3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92222-27EB-39AD-C3C4-E66B1AB3913A}"/>
              </a:ext>
            </a:extLst>
          </p:cNvPr>
          <p:cNvSpPr/>
          <p:nvPr/>
        </p:nvSpPr>
        <p:spPr bwMode="white">
          <a:xfrm>
            <a:off x="959848" y="2204864"/>
            <a:ext cx="10248720" cy="69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55D6A-F88E-42B5-78D7-7759130019B7}"/>
              </a:ext>
            </a:extLst>
          </p:cNvPr>
          <p:cNvSpPr/>
          <p:nvPr/>
        </p:nvSpPr>
        <p:spPr bwMode="white">
          <a:xfrm>
            <a:off x="988413" y="3429000"/>
            <a:ext cx="7915899" cy="77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E455B4D-5C7E-3996-CCE5-471F499BC3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318598"/>
            <a:ext cx="6696744" cy="263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1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657F3-2F5B-7238-C76E-9FE9EFAD1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631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FEA6F-C25C-90B0-6EB6-289980328B8F}"/>
              </a:ext>
            </a:extLst>
          </p:cNvPr>
          <p:cNvSpPr/>
          <p:nvPr/>
        </p:nvSpPr>
        <p:spPr bwMode="white">
          <a:xfrm>
            <a:off x="1531133" y="1772817"/>
            <a:ext cx="8525307" cy="78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D44030-4FB4-3C4E-BD3F-04DC85B7BC6E}"/>
              </a:ext>
            </a:extLst>
          </p:cNvPr>
          <p:cNvSpPr/>
          <p:nvPr/>
        </p:nvSpPr>
        <p:spPr bwMode="white">
          <a:xfrm>
            <a:off x="1045541" y="3308338"/>
            <a:ext cx="2646952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C370BF-0AA8-42FD-CD64-CD7C4760DFD9}"/>
              </a:ext>
            </a:extLst>
          </p:cNvPr>
          <p:cNvSpPr/>
          <p:nvPr/>
        </p:nvSpPr>
        <p:spPr bwMode="white">
          <a:xfrm>
            <a:off x="1016977" y="4461549"/>
            <a:ext cx="8031351" cy="5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12BA13-0523-2556-A63D-D38A16A777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5178316"/>
            <a:ext cx="4326441" cy="170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2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FD283-7D65-2993-CEA5-30A3B35D6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4904"/>
            <a:ext cx="11340000" cy="5667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FB95F-35F2-3A4C-9321-214DDA9CC76A}"/>
              </a:ext>
            </a:extLst>
          </p:cNvPr>
          <p:cNvSpPr/>
          <p:nvPr/>
        </p:nvSpPr>
        <p:spPr bwMode="white">
          <a:xfrm>
            <a:off x="988413" y="3302332"/>
            <a:ext cx="5988967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8F828A-8041-F4BD-A94A-E6C8250FD3B9}"/>
              </a:ext>
            </a:extLst>
          </p:cNvPr>
          <p:cNvSpPr/>
          <p:nvPr/>
        </p:nvSpPr>
        <p:spPr bwMode="white">
          <a:xfrm>
            <a:off x="492000" y="4445312"/>
            <a:ext cx="10860584" cy="5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9789F7-C4F6-CC0B-7887-9B64364166A3}"/>
              </a:ext>
            </a:extLst>
          </p:cNvPr>
          <p:cNvSpPr/>
          <p:nvPr/>
        </p:nvSpPr>
        <p:spPr bwMode="white">
          <a:xfrm>
            <a:off x="1055062" y="5645441"/>
            <a:ext cx="4464874" cy="4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7E9EE0-FB57-3F9E-7525-0C30843689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5211311"/>
            <a:ext cx="4248472" cy="167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8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FB862-7811-F395-A866-7BA8EF57E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30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53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2D3F2-1725-F73C-7A3C-228075220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1"/>
          <a:stretch/>
        </p:blipFill>
        <p:spPr>
          <a:xfrm>
            <a:off x="1127448" y="836712"/>
            <a:ext cx="11340000" cy="44851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36667FB-3671-7F7B-74AA-E465A37F4A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3899756" y="5015292"/>
            <a:ext cx="4392488" cy="182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50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D3DB1-E665-466C-B756-976AA5CA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C835C-E6E1-B9C3-BE8A-5B7A937A9EE5}"/>
              </a:ext>
            </a:extLst>
          </p:cNvPr>
          <p:cNvSpPr/>
          <p:nvPr/>
        </p:nvSpPr>
        <p:spPr bwMode="white">
          <a:xfrm>
            <a:off x="950327" y="2472604"/>
            <a:ext cx="5170125" cy="4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970EF-FB8B-33D1-0C9A-8AD7825E8798}"/>
              </a:ext>
            </a:extLst>
          </p:cNvPr>
          <p:cNvSpPr/>
          <p:nvPr/>
        </p:nvSpPr>
        <p:spPr bwMode="white">
          <a:xfrm>
            <a:off x="988412" y="3573016"/>
            <a:ext cx="6691763" cy="72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D00C4C-50CD-112D-9D53-C99B681A2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3487001" y="4316810"/>
            <a:ext cx="5490961" cy="228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2024-11-17T15:50:17Z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