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01" autoAdjust="0"/>
    <p:restoredTop sz="94660"/>
  </p:normalViewPr>
  <p:slideViewPr>
    <p:cSldViewPr showGuides="1">
      <p:cViewPr varScale="1">
        <p:scale>
          <a:sx n="59" d="100"/>
          <a:sy n="59" d="100"/>
        </p:scale>
        <p:origin x="38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32E41-BB4F-E7A2-70D6-A114F5FD30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852936"/>
            <a:ext cx="11340000" cy="13483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33278-6C5C-841C-07A4-FE16A7683A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46" y="957200"/>
            <a:ext cx="11340000" cy="488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886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B71F2-33AE-9E26-5198-E0C5BA03CB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57201"/>
            <a:ext cx="11340000" cy="488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474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6F0D7-DED8-BF96-01EE-43C15D4F92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134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2024-11-17T08:37:26Z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