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2" r:id="rId3"/>
    <p:sldId id="341" r:id="rId4"/>
    <p:sldId id="340" r:id="rId5"/>
    <p:sldId id="338" r:id="rId6"/>
    <p:sldId id="337" r:id="rId7"/>
    <p:sldId id="336" r:id="rId8"/>
    <p:sldId id="334" r:id="rId9"/>
    <p:sldId id="333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50" autoAdjust="0"/>
    <p:restoredTop sz="94660"/>
  </p:normalViewPr>
  <p:slideViewPr>
    <p:cSldViewPr showGuides="1">
      <p:cViewPr>
        <p:scale>
          <a:sx n="50" d="100"/>
          <a:sy n="50" d="100"/>
        </p:scale>
        <p:origin x="316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E3D9290-BCDC-CE62-1ED5-BB4129994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0" y="2552700"/>
            <a:ext cx="97155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FF888-6E52-1989-A012-6EC6E5BF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1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03291D-3C16-97A6-0573-DBDBC0EEC030}"/>
              </a:ext>
            </a:extLst>
          </p:cNvPr>
          <p:cNvSpPr/>
          <p:nvPr/>
        </p:nvSpPr>
        <p:spPr bwMode="white">
          <a:xfrm>
            <a:off x="321914" y="2290511"/>
            <a:ext cx="3294408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6CAD2-8892-9655-0763-208A00061DDA}"/>
              </a:ext>
            </a:extLst>
          </p:cNvPr>
          <p:cNvSpPr/>
          <p:nvPr/>
        </p:nvSpPr>
        <p:spPr bwMode="white">
          <a:xfrm>
            <a:off x="321914" y="3338157"/>
            <a:ext cx="2704080" cy="4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0AFAC-8EC7-D497-E661-88BA3546BA10}"/>
              </a:ext>
            </a:extLst>
          </p:cNvPr>
          <p:cNvSpPr/>
          <p:nvPr/>
        </p:nvSpPr>
        <p:spPr bwMode="white">
          <a:xfrm>
            <a:off x="321914" y="4138908"/>
            <a:ext cx="5414046" cy="70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0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AE320-ADB9-5908-8304-23B175C58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34025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E5C8B2-001A-28B1-B38A-7A3277BB9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b="12981"/>
          <a:stretch/>
        </p:blipFill>
        <p:spPr>
          <a:xfrm>
            <a:off x="4727848" y="3988745"/>
            <a:ext cx="3816424" cy="287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90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6052D-C01A-4550-311C-424D0287F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F9F1AD-9ECF-9246-7314-E5E464703916}"/>
              </a:ext>
            </a:extLst>
          </p:cNvPr>
          <p:cNvSpPr/>
          <p:nvPr/>
        </p:nvSpPr>
        <p:spPr bwMode="white">
          <a:xfrm>
            <a:off x="321914" y="2320476"/>
            <a:ext cx="4103727" cy="46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1AEA2D-61F2-AC0E-1CE2-560BC007AA01}"/>
              </a:ext>
            </a:extLst>
          </p:cNvPr>
          <p:cNvSpPr/>
          <p:nvPr/>
        </p:nvSpPr>
        <p:spPr bwMode="white">
          <a:xfrm>
            <a:off x="321914" y="3356991"/>
            <a:ext cx="6566174" cy="168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8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C56E5-21E9-97E6-66C5-6B093C39D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36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BB02D-BDC7-0854-881F-CF288F433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21915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EB3C7-FA5B-DB02-B0CB-F8A8F8C2F6F4}"/>
              </a:ext>
            </a:extLst>
          </p:cNvPr>
          <p:cNvSpPr/>
          <p:nvPr/>
        </p:nvSpPr>
        <p:spPr bwMode="white">
          <a:xfrm>
            <a:off x="321914" y="1862999"/>
            <a:ext cx="8312191" cy="4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BB0335-5B3E-833F-CBE7-12E95E3D0D1B}"/>
              </a:ext>
            </a:extLst>
          </p:cNvPr>
          <p:cNvSpPr/>
          <p:nvPr/>
        </p:nvSpPr>
        <p:spPr bwMode="white">
          <a:xfrm>
            <a:off x="321914" y="2920168"/>
            <a:ext cx="6398387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14625D-A32B-AABF-535D-A7482D5A30FA}"/>
              </a:ext>
            </a:extLst>
          </p:cNvPr>
          <p:cNvSpPr/>
          <p:nvPr/>
        </p:nvSpPr>
        <p:spPr bwMode="white">
          <a:xfrm>
            <a:off x="321914" y="3977338"/>
            <a:ext cx="6398387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576C9C-950F-088E-0004-CA66C9CA6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52" y="4762403"/>
            <a:ext cx="11340000" cy="193264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AFC34A-DF68-B7CE-6E6C-8629F4A9C76C}"/>
              </a:ext>
            </a:extLst>
          </p:cNvPr>
          <p:cNvSpPr/>
          <p:nvPr/>
        </p:nvSpPr>
        <p:spPr bwMode="white">
          <a:xfrm>
            <a:off x="299466" y="5034508"/>
            <a:ext cx="10405046" cy="166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AA29A-22DA-9C1D-60F8-B9581F530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E501B-C472-F309-BA31-6352E9D358CD}"/>
              </a:ext>
            </a:extLst>
          </p:cNvPr>
          <p:cNvSpPr/>
          <p:nvPr/>
        </p:nvSpPr>
        <p:spPr bwMode="white">
          <a:xfrm>
            <a:off x="5958589" y="2588334"/>
            <a:ext cx="656977" cy="4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25E94-D0A0-2395-6157-85F0613DA9EC}"/>
              </a:ext>
            </a:extLst>
          </p:cNvPr>
          <p:cNvSpPr/>
          <p:nvPr/>
        </p:nvSpPr>
        <p:spPr bwMode="white">
          <a:xfrm>
            <a:off x="2007204" y="3866508"/>
            <a:ext cx="980705" cy="4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2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3CFD7-E8BA-D2B2-2243-8DC1D618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8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C4D0C-CB5E-84A2-D469-71B943495B9B}"/>
              </a:ext>
            </a:extLst>
          </p:cNvPr>
          <p:cNvSpPr/>
          <p:nvPr/>
        </p:nvSpPr>
        <p:spPr bwMode="white">
          <a:xfrm>
            <a:off x="7958085" y="1387137"/>
            <a:ext cx="1456775" cy="44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7CB1E-77DE-7F05-BA25-563A3A7D4049}"/>
              </a:ext>
            </a:extLst>
          </p:cNvPr>
          <p:cNvSpPr/>
          <p:nvPr/>
        </p:nvSpPr>
        <p:spPr bwMode="white">
          <a:xfrm>
            <a:off x="7824785" y="2667069"/>
            <a:ext cx="1590075" cy="44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56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A0595-1E30-59B4-D403-02DA53D39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0660"/>
            <a:ext cx="11340000" cy="3937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936D8-B2B1-1343-FB8B-137CBCA3AD2D}"/>
              </a:ext>
            </a:extLst>
          </p:cNvPr>
          <p:cNvSpPr/>
          <p:nvPr/>
        </p:nvSpPr>
        <p:spPr bwMode="white">
          <a:xfrm>
            <a:off x="5901460" y="2326959"/>
            <a:ext cx="971183" cy="45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6107B5-7570-FF87-1F28-9A143F1EB32F}"/>
              </a:ext>
            </a:extLst>
          </p:cNvPr>
          <p:cNvSpPr/>
          <p:nvPr/>
        </p:nvSpPr>
        <p:spPr bwMode="white">
          <a:xfrm>
            <a:off x="4949319" y="3614184"/>
            <a:ext cx="1506721" cy="4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C51879-78B5-BA2D-3941-B77126911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572945"/>
            <a:ext cx="11340000" cy="245645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053191-81D7-C632-8122-9448794705A2}"/>
              </a:ext>
            </a:extLst>
          </p:cNvPr>
          <p:cNvSpPr/>
          <p:nvPr/>
        </p:nvSpPr>
        <p:spPr bwMode="white">
          <a:xfrm>
            <a:off x="5886958" y="4917039"/>
            <a:ext cx="1696570" cy="44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2A24EF-AD75-DE5D-A14C-11D03CCB687D}"/>
              </a:ext>
            </a:extLst>
          </p:cNvPr>
          <p:cNvSpPr/>
          <p:nvPr/>
        </p:nvSpPr>
        <p:spPr bwMode="white">
          <a:xfrm>
            <a:off x="6172600" y="6188279"/>
            <a:ext cx="980705" cy="44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4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FEFB2-5697-4CBF-8BE8-171564EA9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79A0B-A2F0-E644-334E-6DCE5DF5BBAF}"/>
              </a:ext>
            </a:extLst>
          </p:cNvPr>
          <p:cNvSpPr/>
          <p:nvPr/>
        </p:nvSpPr>
        <p:spPr bwMode="white">
          <a:xfrm>
            <a:off x="2597531" y="2420888"/>
            <a:ext cx="1122205" cy="64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B119B-E86C-CD26-F13E-81561D648215}"/>
              </a:ext>
            </a:extLst>
          </p:cNvPr>
          <p:cNvSpPr/>
          <p:nvPr/>
        </p:nvSpPr>
        <p:spPr bwMode="white">
          <a:xfrm>
            <a:off x="8910226" y="2607386"/>
            <a:ext cx="980705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663C52-EE5F-C733-372D-C04B6B97092C}"/>
              </a:ext>
            </a:extLst>
          </p:cNvPr>
          <p:cNvSpPr/>
          <p:nvPr/>
        </p:nvSpPr>
        <p:spPr bwMode="white">
          <a:xfrm>
            <a:off x="6482267" y="3573016"/>
            <a:ext cx="1341925" cy="77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E93E0D-B3BF-3B09-2A32-A793C916A52E}"/>
              </a:ext>
            </a:extLst>
          </p:cNvPr>
          <p:cNvSpPr/>
          <p:nvPr/>
        </p:nvSpPr>
        <p:spPr bwMode="white">
          <a:xfrm>
            <a:off x="9081612" y="3885542"/>
            <a:ext cx="1190177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B8BBF-DA31-5D11-3AE2-1964A89A6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FEBC3-7AA2-5768-EEB7-2518D6B2E11C}"/>
              </a:ext>
            </a:extLst>
          </p:cNvPr>
          <p:cNvSpPr/>
          <p:nvPr/>
        </p:nvSpPr>
        <p:spPr bwMode="white">
          <a:xfrm>
            <a:off x="3206901" y="3885481"/>
            <a:ext cx="1599596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9FCAF-3994-30BD-1A7E-F4DCAA70E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13889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DF0A2A-29E3-3986-2A83-BAD197DC5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9592"/>
            <a:ext cx="11340000" cy="5016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D5140-9F12-5D0B-AC7B-709C5C6663E6}"/>
              </a:ext>
            </a:extLst>
          </p:cNvPr>
          <p:cNvSpPr/>
          <p:nvPr/>
        </p:nvSpPr>
        <p:spPr bwMode="white">
          <a:xfrm>
            <a:off x="1854861" y="3602250"/>
            <a:ext cx="380856" cy="4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77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1E847-73DA-9268-4DA3-91DC851ED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6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7A927-BA21-6815-53B3-1181CF9187E9}"/>
              </a:ext>
            </a:extLst>
          </p:cNvPr>
          <p:cNvSpPr/>
          <p:nvPr/>
        </p:nvSpPr>
        <p:spPr bwMode="white">
          <a:xfrm>
            <a:off x="2416624" y="2826032"/>
            <a:ext cx="380856" cy="4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6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1220D-B78F-03E8-1834-D1DADB323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057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2024-11-17T13:37:59Z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