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6" r:id="rId4"/>
    <p:sldId id="334" r:id="rId5"/>
    <p:sldId id="333" r:id="rId6"/>
    <p:sldId id="332" r:id="rId7"/>
    <p:sldId id="331" r:id="rId8"/>
    <p:sldId id="329" r:id="rId9"/>
    <p:sldId id="327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5" autoAdjust="0"/>
    <p:restoredTop sz="94660"/>
  </p:normalViewPr>
  <p:slideViewPr>
    <p:cSldViewPr showGuides="1">
      <p:cViewPr varScale="1">
        <p:scale>
          <a:sx n="59" d="100"/>
          <a:sy n="59" d="100"/>
        </p:scale>
        <p:origin x="30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 b="20870"/>
          <a:stretch>
            <a:fillRect/>
          </a:stretch>
        </p:blipFill>
        <p:spPr>
          <a:xfrm>
            <a:off x="1008072" y="2926852"/>
            <a:ext cx="10416520" cy="1150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7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1739023"/>
            <a:ext cx="685541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2911750"/>
            <a:ext cx="228513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4055873"/>
            <a:ext cx="286594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4055873"/>
            <a:ext cx="286594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987" y="4055873"/>
            <a:ext cx="286594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4618400"/>
            <a:ext cx="9166210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88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1062210"/>
            <a:ext cx="380856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1062210"/>
            <a:ext cx="380856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1052668"/>
            <a:ext cx="1999495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2216763"/>
            <a:ext cx="2704080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2827437"/>
            <a:ext cx="1161612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584" y="3409484"/>
            <a:ext cx="904534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3962907"/>
            <a:ext cx="2513652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62" r="12085"/>
          <a:stretch>
            <a:fillRect/>
          </a:stretch>
        </p:blipFill>
        <p:spPr>
          <a:xfrm>
            <a:off x="1111210" y="4601254"/>
            <a:ext cx="9969580" cy="1454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759247"/>
            <a:ext cx="9111989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350392"/>
            <a:ext cx="2275617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3922468"/>
            <a:ext cx="5722367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532682"/>
            <a:ext cx="2475566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5209639"/>
            <a:ext cx="733148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5772181"/>
            <a:ext cx="5370075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2168311"/>
            <a:ext cx="4275113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801" y="4046937"/>
            <a:ext cx="4046599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4676325"/>
            <a:ext cx="191380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163" y="5286640"/>
            <a:ext cx="904534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322" y="5858811"/>
            <a:ext cx="3846649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281885"/>
            <a:ext cx="4208463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91820"/>
            <a:ext cx="166624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501756"/>
            <a:ext cx="1456775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083100"/>
            <a:ext cx="3018287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95156"/>
            <a:ext cx="11340000" cy="304510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7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423592" y="2673405"/>
            <a:ext cx="7752224" cy="1021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55198" y="4191537"/>
            <a:ext cx="990226" cy="2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3889" y="4783375"/>
            <a:ext cx="3722592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6961" y="5384760"/>
            <a:ext cx="4579519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4091" y="6005236"/>
            <a:ext cx="705966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0058" y="6005236"/>
            <a:ext cx="3692924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6480" y="4783375"/>
            <a:ext cx="1080119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6480" y="5384760"/>
            <a:ext cx="1080119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