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6"/>
  </p:handoutMasterIdLst>
  <p:sldIdLst>
    <p:sldId id="324" r:id="rId3"/>
    <p:sldId id="353" r:id="rId4"/>
    <p:sldId id="352" r:id="rId5"/>
    <p:sldId id="350" r:id="rId6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6" r:id="rId18"/>
    <p:sldId id="335" r:id="rId19"/>
    <p:sldId id="334" r:id="rId20"/>
    <p:sldId id="332" r:id="rId21"/>
    <p:sldId id="330" r:id="rId22"/>
    <p:sldId id="329" r:id="rId23"/>
    <p:sldId id="327" r:id="rId24"/>
    <p:sldId id="325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40" autoAdjust="0"/>
    <p:restoredTop sz="94660"/>
  </p:normalViewPr>
  <p:slideViewPr>
    <p:cSldViewPr showGuides="1">
      <p:cViewPr>
        <p:scale>
          <a:sx n="50" d="100"/>
          <a:sy n="50" d="100"/>
        </p:scale>
        <p:origin x="34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/>
          <a:stretch>
            <a:fillRect/>
          </a:stretch>
        </p:blipFill>
        <p:spPr>
          <a:xfrm>
            <a:off x="2351584" y="2700200"/>
            <a:ext cx="7692184" cy="13768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3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1157125"/>
            <a:ext cx="295163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0201" y="3728378"/>
            <a:ext cx="266599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6" t="59106" r="41845" b="-1"/>
          <a:stretch>
            <a:fillRect/>
          </a:stretch>
        </p:blipFill>
        <p:spPr>
          <a:xfrm>
            <a:off x="8184232" y="3584143"/>
            <a:ext cx="3024336" cy="18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8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5642" y="1766524"/>
            <a:ext cx="2761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6" t="43003"/>
          <a:stretch>
            <a:fillRect/>
          </a:stretch>
        </p:blipFill>
        <p:spPr>
          <a:xfrm>
            <a:off x="4511824" y="3789040"/>
            <a:ext cx="4392488" cy="2576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1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5766973"/>
            <a:ext cx="799798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1964" y="5766973"/>
            <a:ext cx="333249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367" y="5766973"/>
            <a:ext cx="333249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1435" y="5766973"/>
            <a:ext cx="1056876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5138" y="5766973"/>
            <a:ext cx="780755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7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3253499"/>
            <a:ext cx="514156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481" y="3253499"/>
            <a:ext cx="514156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7052" y="3253499"/>
            <a:ext cx="514156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1"/>
          <a:stretch>
            <a:fillRect/>
          </a:stretch>
        </p:blipFill>
        <p:spPr>
          <a:xfrm>
            <a:off x="1847528" y="3773247"/>
            <a:ext cx="9361040" cy="260433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0805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799485"/>
            <a:ext cx="9361040" cy="266257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257121"/>
            <a:ext cx="11340000" cy="6250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47528" y="6309320"/>
            <a:ext cx="2207608" cy="44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46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1476993"/>
            <a:ext cx="2269622" cy="15199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943" y="1476994"/>
            <a:ext cx="2663351" cy="15199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099" y="1506965"/>
            <a:ext cx="2201533" cy="148998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63778" y="4266832"/>
            <a:ext cx="2675516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7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782" y="2912797"/>
            <a:ext cx="4642234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3494696"/>
            <a:ext cx="1561511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662" y="4067055"/>
            <a:ext cx="4846397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4639415"/>
            <a:ext cx="8609805" cy="28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7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271750"/>
            <a:ext cx="7117258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843313"/>
            <a:ext cx="7270796" cy="2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3424401"/>
            <a:ext cx="7261274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3995964"/>
            <a:ext cx="7117258" cy="2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2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177603"/>
            <a:ext cx="8459236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825940"/>
            <a:ext cx="904534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369398"/>
            <a:ext cx="8672870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462" y="3922391"/>
            <a:ext cx="8691914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8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224797"/>
            <a:ext cx="8773442" cy="26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796652"/>
            <a:ext cx="8773442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3235074"/>
            <a:ext cx="8629426" cy="41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463" y="3816460"/>
            <a:ext cx="8835929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1604806"/>
            <a:ext cx="361813" cy="3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002" y="1623855"/>
            <a:ext cx="733148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2720" y="2890601"/>
            <a:ext cx="552241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0856" y="3519212"/>
            <a:ext cx="390377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813" y="3462066"/>
            <a:ext cx="666498" cy="3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3753" y="4138299"/>
            <a:ext cx="390377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11183" y="4709763"/>
            <a:ext cx="723627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2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874928"/>
            <a:ext cx="8826408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3447371"/>
            <a:ext cx="8566940" cy="26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2" y="4010274"/>
            <a:ext cx="8835930" cy="2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5390" y="3847758"/>
            <a:ext cx="380856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096"/>
            <a:ext cx="11340000" cy="21578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5869" y="6030852"/>
            <a:ext cx="218992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8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1109736"/>
            <a:ext cx="218992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3224" y="1738945"/>
            <a:ext cx="218992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702" y="2358621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0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1720157"/>
            <a:ext cx="218992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1720157"/>
            <a:ext cx="399899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410" y="2340043"/>
            <a:ext cx="399899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186" y="2959930"/>
            <a:ext cx="390377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4357" y="3541670"/>
            <a:ext cx="1104483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3022" y="4209240"/>
            <a:ext cx="390377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37"/>
          <a:stretch>
            <a:fillRect/>
          </a:stretch>
        </p:blipFill>
        <p:spPr>
          <a:xfrm>
            <a:off x="5342977" y="4179878"/>
            <a:ext cx="1821551" cy="2574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0906" y="1758151"/>
            <a:ext cx="266600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94" y="2320716"/>
            <a:ext cx="7683778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950027"/>
            <a:ext cx="4712430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5138" y="3617478"/>
            <a:ext cx="361813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7455" y="4237254"/>
            <a:ext cx="399899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9" t="19261" r="51741"/>
          <a:stretch>
            <a:fillRect/>
          </a:stretch>
        </p:blipFill>
        <p:spPr>
          <a:xfrm>
            <a:off x="4589840" y="4760984"/>
            <a:ext cx="2880320" cy="207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3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741012"/>
            <a:ext cx="399899" cy="23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t="31105" r="25924"/>
          <a:stretch>
            <a:fillRect/>
          </a:stretch>
        </p:blipFill>
        <p:spPr>
          <a:xfrm>
            <a:off x="4949880" y="3959498"/>
            <a:ext cx="2160240" cy="17737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19048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50025" y="2995389"/>
            <a:ext cx="380856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483" y="3614476"/>
            <a:ext cx="380856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1" y="1653275"/>
            <a:ext cx="28564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4532886"/>
            <a:ext cx="295163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1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1747672"/>
            <a:ext cx="266599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3173" y="3623981"/>
            <a:ext cx="295164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6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1176280"/>
            <a:ext cx="295163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4301112"/>
            <a:ext cx="276120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90"/>
          <a:stretch>
            <a:fillRect/>
          </a:stretch>
        </p:blipFill>
        <p:spPr>
          <a:xfrm>
            <a:off x="360000" y="900000"/>
            <a:ext cx="11340000" cy="1808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033535"/>
            <a:ext cx="276120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" t="43003" r="70484"/>
          <a:stretch>
            <a:fillRect/>
          </a:stretch>
        </p:blipFill>
        <p:spPr>
          <a:xfrm>
            <a:off x="4907868" y="2708920"/>
            <a:ext cx="2376264" cy="2576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