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2"/>
    <p:sldId id="335" r:id="rId3"/>
    <p:sldId id="334" r:id="rId4"/>
    <p:sldId id="333" r:id="rId5"/>
    <p:sldId id="332" r:id="rId6"/>
    <p:sldId id="331" r:id="rId7"/>
    <p:sldId id="329" r:id="rId8"/>
    <p:sldId id="328" r:id="rId9"/>
    <p:sldId id="326" r:id="rId10"/>
    <p:sldId id="325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360" autoAdjust="0"/>
    <p:restoredTop sz="94660"/>
  </p:normalViewPr>
  <p:slideViewPr>
    <p:cSldViewPr showGuides="1">
      <p:cViewPr varScale="1">
        <p:scale>
          <a:sx n="59" d="100"/>
          <a:sy n="59" d="100"/>
        </p:scale>
        <p:origin x="224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3539FE-BD48-9E40-9117-1926D8A188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2849190"/>
            <a:ext cx="11340000" cy="115961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26B061-B748-BD2E-0EA1-156F037144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102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BEBCF3-6707-63A6-DB8B-BA82F7B9A8C7}"/>
              </a:ext>
            </a:extLst>
          </p:cNvPr>
          <p:cNvSpPr/>
          <p:nvPr/>
        </p:nvSpPr>
        <p:spPr bwMode="white">
          <a:xfrm>
            <a:off x="2378539" y="1071777"/>
            <a:ext cx="666498" cy="295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D5F32C-9235-0ECD-5449-AD075D9946AA}"/>
              </a:ext>
            </a:extLst>
          </p:cNvPr>
          <p:cNvSpPr/>
          <p:nvPr/>
        </p:nvSpPr>
        <p:spPr bwMode="white">
          <a:xfrm>
            <a:off x="2178589" y="1692086"/>
            <a:ext cx="3265843" cy="248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F9B3FF-0B4D-B126-58C3-429A167B8752}"/>
              </a:ext>
            </a:extLst>
          </p:cNvPr>
          <p:cNvSpPr/>
          <p:nvPr/>
        </p:nvSpPr>
        <p:spPr bwMode="white">
          <a:xfrm>
            <a:off x="1407355" y="2236050"/>
            <a:ext cx="1418690" cy="200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F4A8240-7D02-36C3-BE03-0EC2BF3DBF3A}"/>
              </a:ext>
            </a:extLst>
          </p:cNvPr>
          <p:cNvSpPr/>
          <p:nvPr/>
        </p:nvSpPr>
        <p:spPr bwMode="white">
          <a:xfrm>
            <a:off x="1550176" y="2770470"/>
            <a:ext cx="866448" cy="190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F1F5271-BF21-B255-4850-A6FA9BCF7D16}"/>
              </a:ext>
            </a:extLst>
          </p:cNvPr>
          <p:cNvSpPr/>
          <p:nvPr/>
        </p:nvSpPr>
        <p:spPr bwMode="white">
          <a:xfrm>
            <a:off x="321914" y="3247631"/>
            <a:ext cx="5312947" cy="26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A2AC5FC-400C-33F6-D572-1E706E37F58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7" t="37383" r="11508"/>
          <a:stretch/>
        </p:blipFill>
        <p:spPr>
          <a:xfrm>
            <a:off x="1402284" y="3816195"/>
            <a:ext cx="9153141" cy="2710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5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AE5D97-6538-A254-082F-13FBECDC69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438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C08AC6-E683-0AF8-0585-100C82BD27C6}"/>
              </a:ext>
            </a:extLst>
          </p:cNvPr>
          <p:cNvSpPr/>
          <p:nvPr/>
        </p:nvSpPr>
        <p:spPr bwMode="white">
          <a:xfrm>
            <a:off x="5120705" y="2254625"/>
            <a:ext cx="695062" cy="22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7EBA9F-5C6E-9AD2-58E7-4FD176D9FE66}"/>
              </a:ext>
            </a:extLst>
          </p:cNvPr>
          <p:cNvSpPr/>
          <p:nvPr/>
        </p:nvSpPr>
        <p:spPr bwMode="white">
          <a:xfrm>
            <a:off x="9519596" y="2827001"/>
            <a:ext cx="847405" cy="219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5DBDCF-5346-9662-E42D-B74C1AE78B5F}"/>
              </a:ext>
            </a:extLst>
          </p:cNvPr>
          <p:cNvSpPr/>
          <p:nvPr/>
        </p:nvSpPr>
        <p:spPr bwMode="white">
          <a:xfrm>
            <a:off x="1635869" y="3924057"/>
            <a:ext cx="1047355" cy="257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3447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57B564-687D-6EE7-D4D5-0E4E033314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072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69D004-6CE4-EF8C-333E-D7ED163B1D5E}"/>
              </a:ext>
            </a:extLst>
          </p:cNvPr>
          <p:cNvSpPr/>
          <p:nvPr/>
        </p:nvSpPr>
        <p:spPr bwMode="white">
          <a:xfrm>
            <a:off x="7843828" y="1090589"/>
            <a:ext cx="3103979" cy="314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8CDA21-7ED2-9C7A-8900-34151A1B004E}"/>
              </a:ext>
            </a:extLst>
          </p:cNvPr>
          <p:cNvSpPr/>
          <p:nvPr/>
        </p:nvSpPr>
        <p:spPr bwMode="white">
          <a:xfrm>
            <a:off x="683727" y="1671888"/>
            <a:ext cx="1580554" cy="304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14A0BC-890C-6AC6-139B-2B0B190905DE}"/>
              </a:ext>
            </a:extLst>
          </p:cNvPr>
          <p:cNvSpPr/>
          <p:nvPr/>
        </p:nvSpPr>
        <p:spPr bwMode="white">
          <a:xfrm>
            <a:off x="6920251" y="1719536"/>
            <a:ext cx="361813" cy="219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4BCEC3D-1993-27AA-2E98-8F6E1BC290ED}"/>
              </a:ext>
            </a:extLst>
          </p:cNvPr>
          <p:cNvSpPr/>
          <p:nvPr/>
        </p:nvSpPr>
        <p:spPr bwMode="white">
          <a:xfrm>
            <a:off x="1121712" y="3425315"/>
            <a:ext cx="1790025" cy="247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C3F5F08-EC8B-8D69-8F18-FAD49E67F44D}"/>
              </a:ext>
            </a:extLst>
          </p:cNvPr>
          <p:cNvSpPr/>
          <p:nvPr/>
        </p:nvSpPr>
        <p:spPr bwMode="white">
          <a:xfrm>
            <a:off x="1121712" y="4578383"/>
            <a:ext cx="685541" cy="247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4AFC33A-2E69-5E5B-34D4-7E1AF407946C}"/>
              </a:ext>
            </a:extLst>
          </p:cNvPr>
          <p:cNvSpPr/>
          <p:nvPr/>
        </p:nvSpPr>
        <p:spPr bwMode="white">
          <a:xfrm>
            <a:off x="5054055" y="4578383"/>
            <a:ext cx="1609118" cy="257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30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A5C824-E850-CDDF-2FA5-56971A66EC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960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53D737-0D03-B7AA-99F0-FF808741CE87}"/>
              </a:ext>
            </a:extLst>
          </p:cNvPr>
          <p:cNvSpPr/>
          <p:nvPr/>
        </p:nvSpPr>
        <p:spPr bwMode="white">
          <a:xfrm>
            <a:off x="5139748" y="1731156"/>
            <a:ext cx="285642" cy="229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798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6B62C5-0AC5-86F3-6B81-774C6902CC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87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DA22B7-9200-9071-59D9-6102168DD582}"/>
              </a:ext>
            </a:extLst>
          </p:cNvPr>
          <p:cNvSpPr/>
          <p:nvPr/>
        </p:nvSpPr>
        <p:spPr bwMode="white">
          <a:xfrm>
            <a:off x="5320654" y="1090626"/>
            <a:ext cx="218992" cy="228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6908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596EFC-9609-EFA0-83F9-1507FBAF56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7339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B0F686-50E8-9B79-5033-D0197C88CEB7}"/>
              </a:ext>
            </a:extLst>
          </p:cNvPr>
          <p:cNvSpPr/>
          <p:nvPr/>
        </p:nvSpPr>
        <p:spPr bwMode="white">
          <a:xfrm>
            <a:off x="4387556" y="1692822"/>
            <a:ext cx="247556" cy="229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9EE842B-9125-3812-9FC0-81E7F010202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382668"/>
            <a:ext cx="11340000" cy="105444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B24179-8B18-72B0-9ECB-4C7E5966D89A}"/>
              </a:ext>
            </a:extLst>
          </p:cNvPr>
          <p:cNvSpPr/>
          <p:nvPr/>
        </p:nvSpPr>
        <p:spPr bwMode="white">
          <a:xfrm>
            <a:off x="9291083" y="3459354"/>
            <a:ext cx="238035" cy="23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AAEE6D-48F6-273B-68C4-95F1F9EA62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073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72AB2B-2D35-3B90-CE28-36EB10924567}"/>
              </a:ext>
            </a:extLst>
          </p:cNvPr>
          <p:cNvSpPr/>
          <p:nvPr/>
        </p:nvSpPr>
        <p:spPr bwMode="white">
          <a:xfrm>
            <a:off x="569471" y="2236837"/>
            <a:ext cx="3284886" cy="248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098115-982F-BBE7-5E31-F0587931E996}"/>
              </a:ext>
            </a:extLst>
          </p:cNvPr>
          <p:cNvSpPr/>
          <p:nvPr/>
        </p:nvSpPr>
        <p:spPr bwMode="white">
          <a:xfrm>
            <a:off x="4635113" y="2255934"/>
            <a:ext cx="2913551" cy="248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8949B4-49E1-8C13-2F11-A08D17E557E3}"/>
              </a:ext>
            </a:extLst>
          </p:cNvPr>
          <p:cNvSpPr/>
          <p:nvPr/>
        </p:nvSpPr>
        <p:spPr bwMode="white">
          <a:xfrm>
            <a:off x="8377027" y="2255934"/>
            <a:ext cx="2884986" cy="267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8286078-16E3-B60E-D056-A2135A792D73}"/>
              </a:ext>
            </a:extLst>
          </p:cNvPr>
          <p:cNvSpPr/>
          <p:nvPr/>
        </p:nvSpPr>
        <p:spPr bwMode="white">
          <a:xfrm>
            <a:off x="2311889" y="2790669"/>
            <a:ext cx="590327" cy="190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41CB930-2EA7-EE9C-22BF-2EC915D07009}"/>
              </a:ext>
            </a:extLst>
          </p:cNvPr>
          <p:cNvSpPr/>
          <p:nvPr/>
        </p:nvSpPr>
        <p:spPr bwMode="white">
          <a:xfrm>
            <a:off x="5577732" y="2790669"/>
            <a:ext cx="1685289" cy="219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3A86C2F-05A6-F175-498C-4037BFC612CB}"/>
              </a:ext>
            </a:extLst>
          </p:cNvPr>
          <p:cNvSpPr/>
          <p:nvPr/>
        </p:nvSpPr>
        <p:spPr bwMode="white">
          <a:xfrm>
            <a:off x="9852846" y="2809767"/>
            <a:ext cx="875969" cy="238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A54A4AD-E5CC-E72A-CDFB-92F385C87B37}"/>
              </a:ext>
            </a:extLst>
          </p:cNvPr>
          <p:cNvSpPr/>
          <p:nvPr/>
        </p:nvSpPr>
        <p:spPr bwMode="white">
          <a:xfrm>
            <a:off x="6253753" y="3334953"/>
            <a:ext cx="1009269" cy="20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A997977-1B5E-F2CB-35D2-01C3ECF73CC1}"/>
              </a:ext>
            </a:extLst>
          </p:cNvPr>
          <p:cNvSpPr/>
          <p:nvPr/>
        </p:nvSpPr>
        <p:spPr bwMode="white">
          <a:xfrm>
            <a:off x="9995667" y="3334953"/>
            <a:ext cx="590326" cy="238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248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B4A99A-B855-31A6-F014-31FA7A4A8C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634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FB9DFB-986F-3F3E-C841-3692A6AA2A61}"/>
              </a:ext>
            </a:extLst>
          </p:cNvPr>
          <p:cNvSpPr/>
          <p:nvPr/>
        </p:nvSpPr>
        <p:spPr bwMode="white">
          <a:xfrm>
            <a:off x="1188362" y="3367515"/>
            <a:ext cx="4351284" cy="257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66568B-AB6F-092E-C780-02EDFDBE5A7F}"/>
              </a:ext>
            </a:extLst>
          </p:cNvPr>
          <p:cNvSpPr/>
          <p:nvPr/>
        </p:nvSpPr>
        <p:spPr bwMode="white">
          <a:xfrm>
            <a:off x="1445440" y="3910559"/>
            <a:ext cx="1542468" cy="219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BD0AE0-1EDB-236A-2731-1FB7503D1205}"/>
              </a:ext>
            </a:extLst>
          </p:cNvPr>
          <p:cNvSpPr/>
          <p:nvPr/>
        </p:nvSpPr>
        <p:spPr bwMode="white">
          <a:xfrm>
            <a:off x="2121460" y="4453603"/>
            <a:ext cx="742670" cy="190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3BF2AE3-D629-6F58-6B9F-F0854E7EFF1E}"/>
              </a:ext>
            </a:extLst>
          </p:cNvPr>
          <p:cNvSpPr/>
          <p:nvPr/>
        </p:nvSpPr>
        <p:spPr bwMode="white">
          <a:xfrm>
            <a:off x="1197884" y="4939484"/>
            <a:ext cx="4198942" cy="257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27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F92A2A-8F2C-BD44-EAF2-68457ED91D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8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82770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63</cp:revision>
  <dcterms:created xsi:type="dcterms:W3CDTF">2015-09-16T06:44:00Z</dcterms:created>
  <dcterms:modified xsi:type="dcterms:W3CDTF">2024-11-17T15:02:45Z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