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40" r:id="rId3"/>
    <p:sldId id="338" r:id="rId4"/>
    <p:sldId id="337" r:id="rId5"/>
    <p:sldId id="336" r:id="rId6"/>
    <p:sldId id="334" r:id="rId7"/>
    <p:sldId id="333" r:id="rId8"/>
    <p:sldId id="332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35" autoAdjust="0"/>
    <p:restoredTop sz="94660"/>
  </p:normalViewPr>
  <p:slideViewPr>
    <p:cSldViewPr showGuides="1">
      <p:cViewPr>
        <p:scale>
          <a:sx n="50" d="100"/>
          <a:sy n="50" d="100"/>
        </p:scale>
        <p:origin x="60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C3A5218-A7B7-B6F7-83ED-C0074D6CEF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075" y="2719387"/>
            <a:ext cx="9467850" cy="1419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836D8-EF04-EBCC-BBA2-11A1A64A2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4025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57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A1254-C734-95B5-9B25-94797A6E1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00000"/>
            <a:ext cx="11340000" cy="55801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6D0FDE-31D1-522C-D977-B0FA6CA0CB9D}"/>
              </a:ext>
            </a:extLst>
          </p:cNvPr>
          <p:cNvSpPr/>
          <p:nvPr/>
        </p:nvSpPr>
        <p:spPr bwMode="white">
          <a:xfrm>
            <a:off x="4346636" y="1395168"/>
            <a:ext cx="3256322" cy="4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87364F-0502-EE1A-41EA-D4776076A6E1}"/>
              </a:ext>
            </a:extLst>
          </p:cNvPr>
          <p:cNvSpPr/>
          <p:nvPr/>
        </p:nvSpPr>
        <p:spPr bwMode="white">
          <a:xfrm>
            <a:off x="766586" y="2518821"/>
            <a:ext cx="3313450" cy="4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DCBB73-B731-D8ED-BDFE-0FE4E11E1217}"/>
              </a:ext>
            </a:extLst>
          </p:cNvPr>
          <p:cNvSpPr/>
          <p:nvPr/>
        </p:nvSpPr>
        <p:spPr bwMode="white">
          <a:xfrm>
            <a:off x="804672" y="3456785"/>
            <a:ext cx="10416520" cy="302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0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94354-336D-792E-0532-EFC85C933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856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7DB03-8C9C-C98B-7AB8-9C0C6DEE5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637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353F0A-1497-1F3B-3B74-6B2A18152B38}"/>
              </a:ext>
            </a:extLst>
          </p:cNvPr>
          <p:cNvSpPr/>
          <p:nvPr/>
        </p:nvSpPr>
        <p:spPr bwMode="white">
          <a:xfrm>
            <a:off x="2349974" y="2331362"/>
            <a:ext cx="1675768" cy="45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E1FB43-5B3A-1482-B026-8C957504CF6E}"/>
              </a:ext>
            </a:extLst>
          </p:cNvPr>
          <p:cNvSpPr/>
          <p:nvPr/>
        </p:nvSpPr>
        <p:spPr bwMode="white">
          <a:xfrm>
            <a:off x="2626095" y="3447825"/>
            <a:ext cx="1399647" cy="46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488B3C-00F3-749E-B2F2-1AA69E1B78FF}"/>
              </a:ext>
            </a:extLst>
          </p:cNvPr>
          <p:cNvSpPr/>
          <p:nvPr/>
        </p:nvSpPr>
        <p:spPr bwMode="white">
          <a:xfrm>
            <a:off x="360000" y="4293096"/>
            <a:ext cx="5231944" cy="75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20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C4C22-52C5-DD69-B98A-2CFD1DEDD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595290"/>
            <a:ext cx="10278512" cy="513678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1159CD-D782-DC48-0577-EE87E0B98497}"/>
              </a:ext>
            </a:extLst>
          </p:cNvPr>
          <p:cNvSpPr/>
          <p:nvPr/>
        </p:nvSpPr>
        <p:spPr bwMode="white">
          <a:xfrm>
            <a:off x="4295800" y="4799594"/>
            <a:ext cx="542720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3CA8AE-35AC-F5E5-61E4-D6A1763159A0}"/>
              </a:ext>
            </a:extLst>
          </p:cNvPr>
          <p:cNvSpPr/>
          <p:nvPr/>
        </p:nvSpPr>
        <p:spPr bwMode="white">
          <a:xfrm>
            <a:off x="5351911" y="4837692"/>
            <a:ext cx="333249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D69451-7642-29CF-9896-CB22CD6CAF3F}"/>
              </a:ext>
            </a:extLst>
          </p:cNvPr>
          <p:cNvSpPr/>
          <p:nvPr/>
        </p:nvSpPr>
        <p:spPr bwMode="white">
          <a:xfrm>
            <a:off x="7456418" y="4770555"/>
            <a:ext cx="510112" cy="4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9A31C4-8003-CDD9-3B41-465B169C271A}"/>
              </a:ext>
            </a:extLst>
          </p:cNvPr>
          <p:cNvSpPr/>
          <p:nvPr/>
        </p:nvSpPr>
        <p:spPr bwMode="white">
          <a:xfrm>
            <a:off x="8544272" y="4822469"/>
            <a:ext cx="333249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900078-3676-60BD-6F8E-467A939AFA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84"/>
          <a:stretch/>
        </p:blipFill>
        <p:spPr>
          <a:xfrm>
            <a:off x="5663952" y="5558871"/>
            <a:ext cx="2088232" cy="1407677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7B3BD6-66D1-3D31-00BC-3B70A1C2C3BA}"/>
              </a:ext>
            </a:extLst>
          </p:cNvPr>
          <p:cNvSpPr/>
          <p:nvPr/>
        </p:nvSpPr>
        <p:spPr bwMode="white">
          <a:xfrm>
            <a:off x="6816080" y="6082744"/>
            <a:ext cx="432048" cy="44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37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F4AAB-78E8-F21D-505F-A8FF36BC3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5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3D155-A715-E970-59F7-B26BD0C0F05E}"/>
              </a:ext>
            </a:extLst>
          </p:cNvPr>
          <p:cNvSpPr/>
          <p:nvPr/>
        </p:nvSpPr>
        <p:spPr bwMode="white">
          <a:xfrm>
            <a:off x="3006952" y="2738273"/>
            <a:ext cx="476070" cy="4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6549B-5E09-19E6-DC97-5A57F2DEFC6C}"/>
              </a:ext>
            </a:extLst>
          </p:cNvPr>
          <p:cNvSpPr/>
          <p:nvPr/>
        </p:nvSpPr>
        <p:spPr bwMode="white">
          <a:xfrm>
            <a:off x="4178085" y="2785897"/>
            <a:ext cx="342770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DE2269-E37F-AF7A-3058-6F295FCF08C0}"/>
              </a:ext>
            </a:extLst>
          </p:cNvPr>
          <p:cNvSpPr/>
          <p:nvPr/>
        </p:nvSpPr>
        <p:spPr bwMode="white">
          <a:xfrm>
            <a:off x="6177581" y="2738273"/>
            <a:ext cx="476070" cy="4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AF54F6-9D60-35AF-6521-035CFF4C45DB}"/>
              </a:ext>
            </a:extLst>
          </p:cNvPr>
          <p:cNvSpPr/>
          <p:nvPr/>
        </p:nvSpPr>
        <p:spPr bwMode="white">
          <a:xfrm>
            <a:off x="7358236" y="2785897"/>
            <a:ext cx="342770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39CF12-7524-450F-4B81-1DE8AF78E7F1}"/>
              </a:ext>
            </a:extLst>
          </p:cNvPr>
          <p:cNvSpPr/>
          <p:nvPr/>
        </p:nvSpPr>
        <p:spPr bwMode="white">
          <a:xfrm>
            <a:off x="5701511" y="4395577"/>
            <a:ext cx="628413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78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0C024-2375-8A9C-D24F-95AA537F6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215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F1885-8C4A-A4C9-E3E0-403F9B302B48}"/>
              </a:ext>
            </a:extLst>
          </p:cNvPr>
          <p:cNvSpPr/>
          <p:nvPr/>
        </p:nvSpPr>
        <p:spPr bwMode="white">
          <a:xfrm>
            <a:off x="6821830" y="2262775"/>
            <a:ext cx="1989974" cy="46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9187C5-14B4-1BAB-2B40-266422275274}"/>
              </a:ext>
            </a:extLst>
          </p:cNvPr>
          <p:cNvSpPr/>
          <p:nvPr/>
        </p:nvSpPr>
        <p:spPr bwMode="white">
          <a:xfrm>
            <a:off x="5212711" y="2930598"/>
            <a:ext cx="1475818" cy="4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D8168A-2089-E450-DBFE-736DF187D3D5}"/>
              </a:ext>
            </a:extLst>
          </p:cNvPr>
          <p:cNvSpPr/>
          <p:nvPr/>
        </p:nvSpPr>
        <p:spPr bwMode="white">
          <a:xfrm>
            <a:off x="8440470" y="2949679"/>
            <a:ext cx="304685" cy="37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5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7A00E-6B24-AAA4-9A46-03CF9D960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567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F6F71A-E76A-6ACF-C5E3-84F8926CC7AA}"/>
              </a:ext>
            </a:extLst>
          </p:cNvPr>
          <p:cNvSpPr/>
          <p:nvPr/>
        </p:nvSpPr>
        <p:spPr bwMode="white">
          <a:xfrm>
            <a:off x="1416876" y="3605024"/>
            <a:ext cx="4398891" cy="4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24C53A-26CC-252F-8E11-EDBAC4A5171E}"/>
              </a:ext>
            </a:extLst>
          </p:cNvPr>
          <p:cNvSpPr/>
          <p:nvPr/>
        </p:nvSpPr>
        <p:spPr bwMode="white">
          <a:xfrm>
            <a:off x="6434659" y="3605024"/>
            <a:ext cx="4408413" cy="4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860DB8-22E0-AB88-B40A-58B0ACEA706E}"/>
              </a:ext>
            </a:extLst>
          </p:cNvPr>
          <p:cNvSpPr/>
          <p:nvPr/>
        </p:nvSpPr>
        <p:spPr bwMode="white">
          <a:xfrm>
            <a:off x="3311637" y="4786092"/>
            <a:ext cx="1409168" cy="37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AF61A1-B745-0B51-2939-EE4378690F50}"/>
              </a:ext>
            </a:extLst>
          </p:cNvPr>
          <p:cNvSpPr/>
          <p:nvPr/>
        </p:nvSpPr>
        <p:spPr bwMode="white">
          <a:xfrm>
            <a:off x="8329420" y="4786092"/>
            <a:ext cx="1399647" cy="37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74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CABFD-101A-687B-5703-8F507F01F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9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3EF8FF-7EA1-42C3-1BAB-00ACC8CA5049}"/>
              </a:ext>
            </a:extLst>
          </p:cNvPr>
          <p:cNvSpPr/>
          <p:nvPr/>
        </p:nvSpPr>
        <p:spPr bwMode="white">
          <a:xfrm>
            <a:off x="321914" y="2273699"/>
            <a:ext cx="4798790" cy="48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D9C166-FFD9-4953-B82C-AF26FB507175}"/>
              </a:ext>
            </a:extLst>
          </p:cNvPr>
          <p:cNvSpPr/>
          <p:nvPr/>
        </p:nvSpPr>
        <p:spPr bwMode="white">
          <a:xfrm>
            <a:off x="5415869" y="2283238"/>
            <a:ext cx="4770226" cy="47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878945-F10C-9525-4147-594E6A90A76F}"/>
              </a:ext>
            </a:extLst>
          </p:cNvPr>
          <p:cNvSpPr/>
          <p:nvPr/>
        </p:nvSpPr>
        <p:spPr bwMode="white">
          <a:xfrm>
            <a:off x="2921259" y="3456607"/>
            <a:ext cx="1685289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A2E450-F0F8-E235-7121-E376C70351E3}"/>
              </a:ext>
            </a:extLst>
          </p:cNvPr>
          <p:cNvSpPr/>
          <p:nvPr/>
        </p:nvSpPr>
        <p:spPr bwMode="white">
          <a:xfrm>
            <a:off x="7986649" y="3456607"/>
            <a:ext cx="1685289" cy="37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60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EF103-10B2-A7E9-AD94-3210EC3D5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6C08E5-2B52-1F54-E6E0-A9A46AF45695}"/>
              </a:ext>
            </a:extLst>
          </p:cNvPr>
          <p:cNvSpPr/>
          <p:nvPr/>
        </p:nvSpPr>
        <p:spPr bwMode="white">
          <a:xfrm>
            <a:off x="1416876" y="2204864"/>
            <a:ext cx="5615228" cy="78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6F645B-EDC1-E7D0-4B43-C05F67337903}"/>
              </a:ext>
            </a:extLst>
          </p:cNvPr>
          <p:cNvSpPr/>
          <p:nvPr/>
        </p:nvSpPr>
        <p:spPr bwMode="white">
          <a:xfrm>
            <a:off x="3035516" y="3692110"/>
            <a:ext cx="1685289" cy="36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18657A-E7A9-D957-2738-1BB41D4CA95A}"/>
              </a:ext>
            </a:extLst>
          </p:cNvPr>
          <p:cNvSpPr/>
          <p:nvPr/>
        </p:nvSpPr>
        <p:spPr bwMode="white">
          <a:xfrm>
            <a:off x="3311637" y="4807049"/>
            <a:ext cx="1133047" cy="3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72BA73-9EEC-D46C-C249-746AFA1A6982}"/>
              </a:ext>
            </a:extLst>
          </p:cNvPr>
          <p:cNvSpPr/>
          <p:nvPr/>
        </p:nvSpPr>
        <p:spPr bwMode="white">
          <a:xfrm>
            <a:off x="1426397" y="5855282"/>
            <a:ext cx="8558035" cy="6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96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091D6-0D16-C5E7-4995-3C62A0446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99" y="764704"/>
            <a:ext cx="1121380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61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6A1CE-48FC-FC2F-8DA7-CCDB06CA0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01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6A728B-24B5-4165-80CA-4937683F81F8}"/>
              </a:ext>
            </a:extLst>
          </p:cNvPr>
          <p:cNvSpPr/>
          <p:nvPr/>
        </p:nvSpPr>
        <p:spPr bwMode="white">
          <a:xfrm>
            <a:off x="1969118" y="2557719"/>
            <a:ext cx="1961410" cy="36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F89EFD-365C-3167-ADDA-7A990AE164F3}"/>
              </a:ext>
            </a:extLst>
          </p:cNvPr>
          <p:cNvSpPr/>
          <p:nvPr/>
        </p:nvSpPr>
        <p:spPr bwMode="white">
          <a:xfrm>
            <a:off x="2235717" y="3681920"/>
            <a:ext cx="1409168" cy="36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79CEE65-3682-ED47-9130-CE6998B7A3D6}"/>
              </a:ext>
            </a:extLst>
          </p:cNvPr>
          <p:cNvSpPr/>
          <p:nvPr/>
        </p:nvSpPr>
        <p:spPr bwMode="white">
          <a:xfrm>
            <a:off x="360000" y="4653136"/>
            <a:ext cx="68161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9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2024-11-17T14:50:29Z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