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7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4660"/>
  </p:normalViewPr>
  <p:slideViewPr>
    <p:cSldViewPr showGuides="1">
      <p:cViewPr varScale="1">
        <p:scale>
          <a:sx n="59" d="100"/>
          <a:sy n="59" d="100"/>
        </p:scale>
        <p:origin x="2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0E2B0-B06C-E4FB-6D87-09AD3333C0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3" b="28671"/>
          <a:stretch/>
        </p:blipFill>
        <p:spPr>
          <a:xfrm>
            <a:off x="2351584" y="2848576"/>
            <a:ext cx="8104152" cy="11608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462A7-4504-F791-BDFA-088796196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9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99761-1A8E-731E-AF7F-1A9C366F9C06}"/>
              </a:ext>
            </a:extLst>
          </p:cNvPr>
          <p:cNvSpPr/>
          <p:nvPr/>
        </p:nvSpPr>
        <p:spPr bwMode="white">
          <a:xfrm>
            <a:off x="321914" y="1644564"/>
            <a:ext cx="2418438" cy="3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C33B6A-6BB7-9DD2-7961-B29476B4F88E}"/>
              </a:ext>
            </a:extLst>
          </p:cNvPr>
          <p:cNvSpPr/>
          <p:nvPr/>
        </p:nvSpPr>
        <p:spPr bwMode="white">
          <a:xfrm>
            <a:off x="4387556" y="1556792"/>
            <a:ext cx="2418438" cy="39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FC0BB6-9FEF-F3D9-1967-C955CD3CE402}"/>
              </a:ext>
            </a:extLst>
          </p:cNvPr>
          <p:cNvSpPr/>
          <p:nvPr/>
        </p:nvSpPr>
        <p:spPr bwMode="white">
          <a:xfrm>
            <a:off x="8443676" y="1556792"/>
            <a:ext cx="2980915" cy="39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299B0-9B37-16D8-6921-634147B4D5DF}"/>
              </a:ext>
            </a:extLst>
          </p:cNvPr>
          <p:cNvSpPr/>
          <p:nvPr/>
        </p:nvSpPr>
        <p:spPr bwMode="white">
          <a:xfrm>
            <a:off x="1845340" y="2341400"/>
            <a:ext cx="1247304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FA90CE-E005-6BD9-9045-634010524338}"/>
              </a:ext>
            </a:extLst>
          </p:cNvPr>
          <p:cNvSpPr/>
          <p:nvPr/>
        </p:nvSpPr>
        <p:spPr bwMode="white">
          <a:xfrm>
            <a:off x="5472997" y="2341400"/>
            <a:ext cx="733148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36BA1B-7ECB-09F4-A277-1529ACDA129D}"/>
              </a:ext>
            </a:extLst>
          </p:cNvPr>
          <p:cNvSpPr/>
          <p:nvPr/>
        </p:nvSpPr>
        <p:spPr bwMode="white">
          <a:xfrm>
            <a:off x="10109924" y="2341400"/>
            <a:ext cx="904534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88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B340D-6409-D11D-FB83-52044548E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C0EC4-1A50-5D56-B8F3-E7DCBED91FC5}"/>
              </a:ext>
            </a:extLst>
          </p:cNvPr>
          <p:cNvSpPr/>
          <p:nvPr/>
        </p:nvSpPr>
        <p:spPr bwMode="white">
          <a:xfrm>
            <a:off x="2254760" y="1719829"/>
            <a:ext cx="54272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18B24-4F0D-3317-69AB-91ADABC5F83A}"/>
              </a:ext>
            </a:extLst>
          </p:cNvPr>
          <p:cNvSpPr/>
          <p:nvPr/>
        </p:nvSpPr>
        <p:spPr bwMode="white">
          <a:xfrm>
            <a:off x="5311133" y="1719829"/>
            <a:ext cx="69506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96911-BE1B-833A-E4C5-F2A35604626E}"/>
              </a:ext>
            </a:extLst>
          </p:cNvPr>
          <p:cNvSpPr/>
          <p:nvPr/>
        </p:nvSpPr>
        <p:spPr bwMode="white">
          <a:xfrm>
            <a:off x="7872392" y="1719829"/>
            <a:ext cx="542721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9C9E45-4F0A-0285-99D7-1989952C5EFC}"/>
              </a:ext>
            </a:extLst>
          </p:cNvPr>
          <p:cNvSpPr/>
          <p:nvPr/>
        </p:nvSpPr>
        <p:spPr bwMode="white">
          <a:xfrm>
            <a:off x="10300352" y="1729362"/>
            <a:ext cx="361813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523378-D10D-E7F0-2DD7-38E0058CBFB2}"/>
              </a:ext>
            </a:extLst>
          </p:cNvPr>
          <p:cNvSpPr/>
          <p:nvPr/>
        </p:nvSpPr>
        <p:spPr bwMode="white">
          <a:xfrm>
            <a:off x="2254760" y="2406199"/>
            <a:ext cx="228513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E4D569-DE1F-79CD-7C4F-8BB0D09BDF82}"/>
              </a:ext>
            </a:extLst>
          </p:cNvPr>
          <p:cNvSpPr/>
          <p:nvPr/>
        </p:nvSpPr>
        <p:spPr bwMode="white">
          <a:xfrm>
            <a:off x="5149269" y="2406199"/>
            <a:ext cx="4951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73228E-B6A3-9618-F0BB-47729B71533E}"/>
              </a:ext>
            </a:extLst>
          </p:cNvPr>
          <p:cNvSpPr/>
          <p:nvPr/>
        </p:nvSpPr>
        <p:spPr bwMode="white">
          <a:xfrm>
            <a:off x="8024735" y="2406199"/>
            <a:ext cx="704584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2FA6B3-AF43-AE34-9101-609321C25ABA}"/>
              </a:ext>
            </a:extLst>
          </p:cNvPr>
          <p:cNvSpPr/>
          <p:nvPr/>
        </p:nvSpPr>
        <p:spPr bwMode="white">
          <a:xfrm>
            <a:off x="10443173" y="2406199"/>
            <a:ext cx="69506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5A929F-3946-93DD-0730-0F6415E43D41}"/>
              </a:ext>
            </a:extLst>
          </p:cNvPr>
          <p:cNvSpPr/>
          <p:nvPr/>
        </p:nvSpPr>
        <p:spPr bwMode="white">
          <a:xfrm>
            <a:off x="2254760" y="3092568"/>
            <a:ext cx="69506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B57D26-02F1-E08D-5228-B681C8F3F1B4}"/>
              </a:ext>
            </a:extLst>
          </p:cNvPr>
          <p:cNvSpPr/>
          <p:nvPr/>
        </p:nvSpPr>
        <p:spPr bwMode="white">
          <a:xfrm>
            <a:off x="5177833" y="3092568"/>
            <a:ext cx="685541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3295EF-6891-57C6-98F4-FB3C1BEB25CD}"/>
              </a:ext>
            </a:extLst>
          </p:cNvPr>
          <p:cNvSpPr/>
          <p:nvPr/>
        </p:nvSpPr>
        <p:spPr bwMode="white">
          <a:xfrm>
            <a:off x="7548664" y="3092568"/>
            <a:ext cx="54272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C26E26-5EDD-59C5-702F-C23A38976A83}"/>
              </a:ext>
            </a:extLst>
          </p:cNvPr>
          <p:cNvSpPr/>
          <p:nvPr/>
        </p:nvSpPr>
        <p:spPr bwMode="white">
          <a:xfrm>
            <a:off x="10595516" y="3092568"/>
            <a:ext cx="4951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D75901-8A61-A344-EB6F-8CE3FF0BE8C6}"/>
              </a:ext>
            </a:extLst>
          </p:cNvPr>
          <p:cNvSpPr/>
          <p:nvPr/>
        </p:nvSpPr>
        <p:spPr bwMode="white">
          <a:xfrm>
            <a:off x="2102418" y="3778937"/>
            <a:ext cx="69506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AD872F-2EC8-741F-19D3-42D0DB639444}"/>
              </a:ext>
            </a:extLst>
          </p:cNvPr>
          <p:cNvSpPr/>
          <p:nvPr/>
        </p:nvSpPr>
        <p:spPr bwMode="white">
          <a:xfrm>
            <a:off x="5149269" y="3778937"/>
            <a:ext cx="218992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B5E0BB-B833-782F-B401-C12BE309830F}"/>
              </a:ext>
            </a:extLst>
          </p:cNvPr>
          <p:cNvSpPr/>
          <p:nvPr/>
        </p:nvSpPr>
        <p:spPr bwMode="white">
          <a:xfrm>
            <a:off x="7710528" y="3778937"/>
            <a:ext cx="380856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8419B2E-42EB-749C-1F45-FFEF6C72CC5A}"/>
              </a:ext>
            </a:extLst>
          </p:cNvPr>
          <p:cNvSpPr/>
          <p:nvPr/>
        </p:nvSpPr>
        <p:spPr bwMode="white">
          <a:xfrm>
            <a:off x="10443173" y="3778937"/>
            <a:ext cx="69506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A49943-3A63-EB4E-4821-C10F69BAB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21088"/>
            <a:ext cx="11340000" cy="2089553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AE174F-732B-C7D3-19AF-A709632F2150}"/>
              </a:ext>
            </a:extLst>
          </p:cNvPr>
          <p:cNvSpPr/>
          <p:nvPr/>
        </p:nvSpPr>
        <p:spPr bwMode="white">
          <a:xfrm>
            <a:off x="2418775" y="4488245"/>
            <a:ext cx="856926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4150024-FB23-4E88-5821-DCF680EAF472}"/>
              </a:ext>
            </a:extLst>
          </p:cNvPr>
          <p:cNvSpPr/>
          <p:nvPr/>
        </p:nvSpPr>
        <p:spPr bwMode="white">
          <a:xfrm>
            <a:off x="4837213" y="4488245"/>
            <a:ext cx="238035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C69A55-871B-E81F-A722-E0FF9A3199B6}"/>
              </a:ext>
            </a:extLst>
          </p:cNvPr>
          <p:cNvSpPr/>
          <p:nvPr/>
        </p:nvSpPr>
        <p:spPr bwMode="white">
          <a:xfrm>
            <a:off x="7874543" y="4488245"/>
            <a:ext cx="695062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0E94AAE-36CF-3A10-4BC2-B30C5176BB2F}"/>
              </a:ext>
            </a:extLst>
          </p:cNvPr>
          <p:cNvSpPr/>
          <p:nvPr/>
        </p:nvSpPr>
        <p:spPr bwMode="white">
          <a:xfrm>
            <a:off x="10759530" y="4488245"/>
            <a:ext cx="704584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F8810A5-B099-3D50-FE10-35649189B256}"/>
              </a:ext>
            </a:extLst>
          </p:cNvPr>
          <p:cNvSpPr/>
          <p:nvPr/>
        </p:nvSpPr>
        <p:spPr bwMode="white">
          <a:xfrm>
            <a:off x="2571117" y="5175221"/>
            <a:ext cx="704584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8068659-FABC-FC39-8511-04F2A671E283}"/>
              </a:ext>
            </a:extLst>
          </p:cNvPr>
          <p:cNvSpPr/>
          <p:nvPr/>
        </p:nvSpPr>
        <p:spPr bwMode="white">
          <a:xfrm>
            <a:off x="5179984" y="5175221"/>
            <a:ext cx="152342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08250C3-A6CD-78DB-4503-5000C1C807F1}"/>
              </a:ext>
            </a:extLst>
          </p:cNvPr>
          <p:cNvSpPr/>
          <p:nvPr/>
        </p:nvSpPr>
        <p:spPr bwMode="white">
          <a:xfrm>
            <a:off x="8055450" y="5175221"/>
            <a:ext cx="676020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54DF47F-2DFE-4579-421A-D9E5BA7928CB}"/>
              </a:ext>
            </a:extLst>
          </p:cNvPr>
          <p:cNvSpPr/>
          <p:nvPr/>
        </p:nvSpPr>
        <p:spPr bwMode="white">
          <a:xfrm>
            <a:off x="10283460" y="5175221"/>
            <a:ext cx="542721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8791942-AD60-11D7-5999-BF776B8E4BB9}"/>
              </a:ext>
            </a:extLst>
          </p:cNvPr>
          <p:cNvSpPr/>
          <p:nvPr/>
        </p:nvSpPr>
        <p:spPr bwMode="white">
          <a:xfrm>
            <a:off x="2285475" y="5862198"/>
            <a:ext cx="152342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E7B6504-19DC-F147-1C67-0E7903DE4639}"/>
              </a:ext>
            </a:extLst>
          </p:cNvPr>
          <p:cNvSpPr/>
          <p:nvPr/>
        </p:nvSpPr>
        <p:spPr bwMode="white">
          <a:xfrm>
            <a:off x="5151420" y="5862198"/>
            <a:ext cx="714105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84CF40D-315F-705F-1D0F-198B18754D2C}"/>
              </a:ext>
            </a:extLst>
          </p:cNvPr>
          <p:cNvSpPr/>
          <p:nvPr/>
        </p:nvSpPr>
        <p:spPr bwMode="white">
          <a:xfrm>
            <a:off x="7874543" y="5862198"/>
            <a:ext cx="533198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F4EA198-8CDC-9145-CF94-6A8C6D7FE49B}"/>
              </a:ext>
            </a:extLst>
          </p:cNvPr>
          <p:cNvSpPr/>
          <p:nvPr/>
        </p:nvSpPr>
        <p:spPr bwMode="white">
          <a:xfrm>
            <a:off x="10435803" y="5862198"/>
            <a:ext cx="695062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68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89612-D115-3B90-A123-9F31D54A3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74CFF-1F2B-6CB9-2B5D-8401300DD35F}"/>
              </a:ext>
            </a:extLst>
          </p:cNvPr>
          <p:cNvSpPr/>
          <p:nvPr/>
        </p:nvSpPr>
        <p:spPr bwMode="white">
          <a:xfrm>
            <a:off x="2578488" y="1815340"/>
            <a:ext cx="116161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AF1E8-7B3B-052F-47F3-A408842E0055}"/>
              </a:ext>
            </a:extLst>
          </p:cNvPr>
          <p:cNvSpPr/>
          <p:nvPr/>
        </p:nvSpPr>
        <p:spPr bwMode="white">
          <a:xfrm>
            <a:off x="6263274" y="1815340"/>
            <a:ext cx="116161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33C207-2E1F-16EB-CD9B-6447E6180D4A}"/>
              </a:ext>
            </a:extLst>
          </p:cNvPr>
          <p:cNvSpPr/>
          <p:nvPr/>
        </p:nvSpPr>
        <p:spPr bwMode="white">
          <a:xfrm>
            <a:off x="10119445" y="1815340"/>
            <a:ext cx="116161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7B333A-E750-290F-57EA-D27EFE9AA3A1}"/>
              </a:ext>
            </a:extLst>
          </p:cNvPr>
          <p:cNvSpPr/>
          <p:nvPr/>
        </p:nvSpPr>
        <p:spPr bwMode="white">
          <a:xfrm>
            <a:off x="492000" y="2587659"/>
            <a:ext cx="2435648" cy="134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3364BA-B5EA-AAA9-F9DC-AEE3ADCE78CA}"/>
              </a:ext>
            </a:extLst>
          </p:cNvPr>
          <p:cNvSpPr/>
          <p:nvPr/>
        </p:nvSpPr>
        <p:spPr bwMode="white">
          <a:xfrm>
            <a:off x="4583832" y="2492896"/>
            <a:ext cx="2435648" cy="243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584C904-D04E-C2E1-87AB-36D1F8EA50CD}"/>
              </a:ext>
            </a:extLst>
          </p:cNvPr>
          <p:cNvSpPr/>
          <p:nvPr/>
        </p:nvSpPr>
        <p:spPr bwMode="white">
          <a:xfrm>
            <a:off x="8544272" y="2492895"/>
            <a:ext cx="2435648" cy="243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7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C286D-72BB-8DE8-6A6D-A7B729B5CC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3494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976C2-58D4-25E6-9089-A9FD32FB3DA2}"/>
              </a:ext>
            </a:extLst>
          </p:cNvPr>
          <p:cNvSpPr/>
          <p:nvPr/>
        </p:nvSpPr>
        <p:spPr bwMode="white">
          <a:xfrm>
            <a:off x="2384031" y="1234135"/>
            <a:ext cx="1171133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B6BB8-93CC-AB6F-1E37-73B1F9888EDA}"/>
              </a:ext>
            </a:extLst>
          </p:cNvPr>
          <p:cNvSpPr/>
          <p:nvPr/>
        </p:nvSpPr>
        <p:spPr bwMode="white">
          <a:xfrm>
            <a:off x="6240202" y="1234135"/>
            <a:ext cx="999748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57CB47-5F13-7181-57E4-50F2F64050F9}"/>
              </a:ext>
            </a:extLst>
          </p:cNvPr>
          <p:cNvSpPr/>
          <p:nvPr/>
        </p:nvSpPr>
        <p:spPr bwMode="white">
          <a:xfrm>
            <a:off x="10267759" y="1234135"/>
            <a:ext cx="990227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9802E-154B-D0DB-0563-B57DE9CE0E88}"/>
              </a:ext>
            </a:extLst>
          </p:cNvPr>
          <p:cNvSpPr/>
          <p:nvPr/>
        </p:nvSpPr>
        <p:spPr bwMode="white">
          <a:xfrm>
            <a:off x="551384" y="1997873"/>
            <a:ext cx="2304256" cy="143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2A6AC4-317A-F92E-D1D3-27F7824508AD}"/>
              </a:ext>
            </a:extLst>
          </p:cNvPr>
          <p:cNvSpPr/>
          <p:nvPr/>
        </p:nvSpPr>
        <p:spPr bwMode="white">
          <a:xfrm>
            <a:off x="4458470" y="1931486"/>
            <a:ext cx="2501626" cy="149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7CC3DA8-5C57-414F-871B-5C79B3A35F0D}"/>
              </a:ext>
            </a:extLst>
          </p:cNvPr>
          <p:cNvSpPr/>
          <p:nvPr/>
        </p:nvSpPr>
        <p:spPr bwMode="white">
          <a:xfrm>
            <a:off x="8472264" y="1931486"/>
            <a:ext cx="2501626" cy="22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5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6404A-FBB1-4E88-FB71-51A5A8017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BD74C-8240-D2B6-BD73-187C10EB4040}"/>
              </a:ext>
            </a:extLst>
          </p:cNvPr>
          <p:cNvSpPr/>
          <p:nvPr/>
        </p:nvSpPr>
        <p:spPr bwMode="white">
          <a:xfrm>
            <a:off x="2083375" y="1176605"/>
            <a:ext cx="1171133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582F9-9670-8CC5-942D-C7158EFFDB4E}"/>
              </a:ext>
            </a:extLst>
          </p:cNvPr>
          <p:cNvSpPr/>
          <p:nvPr/>
        </p:nvSpPr>
        <p:spPr bwMode="white">
          <a:xfrm>
            <a:off x="6272795" y="1176605"/>
            <a:ext cx="1171133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B591D7-256A-3F49-6DD3-CADFC3690E4C}"/>
              </a:ext>
            </a:extLst>
          </p:cNvPr>
          <p:cNvSpPr/>
          <p:nvPr/>
        </p:nvSpPr>
        <p:spPr bwMode="white">
          <a:xfrm>
            <a:off x="9967103" y="1176605"/>
            <a:ext cx="99022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3C0AC-F302-9CD0-FDF6-BC668F336BBE}"/>
              </a:ext>
            </a:extLst>
          </p:cNvPr>
          <p:cNvSpPr/>
          <p:nvPr/>
        </p:nvSpPr>
        <p:spPr bwMode="white">
          <a:xfrm>
            <a:off x="360000" y="1939656"/>
            <a:ext cx="2135600" cy="148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7BE3EC-8FC0-CFF3-0A2C-58FFBE3FFC21}"/>
              </a:ext>
            </a:extLst>
          </p:cNvPr>
          <p:cNvSpPr/>
          <p:nvPr/>
        </p:nvSpPr>
        <p:spPr bwMode="white">
          <a:xfrm>
            <a:off x="4208099" y="1939656"/>
            <a:ext cx="2441645" cy="148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8019FB5-5752-EFAA-585A-7B80CDE31A12}"/>
              </a:ext>
            </a:extLst>
          </p:cNvPr>
          <p:cNvSpPr/>
          <p:nvPr/>
        </p:nvSpPr>
        <p:spPr bwMode="white">
          <a:xfrm>
            <a:off x="8353371" y="1911078"/>
            <a:ext cx="2441645" cy="23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10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F57B8-EA1F-A685-6838-5D88085E4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6A301-318E-7401-9F83-8AF79B2EC61F}"/>
              </a:ext>
            </a:extLst>
          </p:cNvPr>
          <p:cNvSpPr/>
          <p:nvPr/>
        </p:nvSpPr>
        <p:spPr bwMode="white">
          <a:xfrm>
            <a:off x="740856" y="2414504"/>
            <a:ext cx="3180151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DEA05-3BC3-D085-1519-9C4C3B64E77C}"/>
              </a:ext>
            </a:extLst>
          </p:cNvPr>
          <p:cNvSpPr/>
          <p:nvPr/>
        </p:nvSpPr>
        <p:spPr bwMode="white">
          <a:xfrm>
            <a:off x="4730327" y="2414504"/>
            <a:ext cx="316110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95732-9BB9-3418-8C13-C9373711A7E3}"/>
              </a:ext>
            </a:extLst>
          </p:cNvPr>
          <p:cNvSpPr/>
          <p:nvPr/>
        </p:nvSpPr>
        <p:spPr bwMode="white">
          <a:xfrm>
            <a:off x="8738841" y="2414504"/>
            <a:ext cx="2399395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B070CE-3502-394A-EF50-8B172DAA5611}"/>
              </a:ext>
            </a:extLst>
          </p:cNvPr>
          <p:cNvSpPr/>
          <p:nvPr/>
        </p:nvSpPr>
        <p:spPr bwMode="white">
          <a:xfrm>
            <a:off x="740856" y="3090792"/>
            <a:ext cx="1590075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FD6A91-3800-09FF-0FBD-BC47AFA8233C}"/>
              </a:ext>
            </a:extLst>
          </p:cNvPr>
          <p:cNvSpPr/>
          <p:nvPr/>
        </p:nvSpPr>
        <p:spPr bwMode="white">
          <a:xfrm>
            <a:off x="4730327" y="3090792"/>
            <a:ext cx="160911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AB2343-8F9D-BDE8-8CAF-D95C79DA89D0}"/>
              </a:ext>
            </a:extLst>
          </p:cNvPr>
          <p:cNvSpPr/>
          <p:nvPr/>
        </p:nvSpPr>
        <p:spPr bwMode="white">
          <a:xfrm>
            <a:off x="8738841" y="3090792"/>
            <a:ext cx="96166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2E47B9-E00A-55B0-EA90-F90F27246CEB}"/>
              </a:ext>
            </a:extLst>
          </p:cNvPr>
          <p:cNvSpPr/>
          <p:nvPr/>
        </p:nvSpPr>
        <p:spPr bwMode="white">
          <a:xfrm>
            <a:off x="740856" y="3767080"/>
            <a:ext cx="952141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A47719-0101-265A-9776-399B1DCE3D46}"/>
              </a:ext>
            </a:extLst>
          </p:cNvPr>
          <p:cNvSpPr/>
          <p:nvPr/>
        </p:nvSpPr>
        <p:spPr bwMode="white">
          <a:xfrm>
            <a:off x="4730327" y="3767080"/>
            <a:ext cx="1123526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BCBDB9-B726-6959-FF86-2AD054C0D04A}"/>
              </a:ext>
            </a:extLst>
          </p:cNvPr>
          <p:cNvSpPr/>
          <p:nvPr/>
        </p:nvSpPr>
        <p:spPr bwMode="white">
          <a:xfrm>
            <a:off x="8738841" y="3767080"/>
            <a:ext cx="637934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8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3CA78-8CA4-EE72-FA9A-F3E626CC2A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C86D2-2263-E217-1AD4-3BF594C3D05E}"/>
              </a:ext>
            </a:extLst>
          </p:cNvPr>
          <p:cNvSpPr/>
          <p:nvPr/>
        </p:nvSpPr>
        <p:spPr bwMode="white">
          <a:xfrm>
            <a:off x="321914" y="1796131"/>
            <a:ext cx="3170629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804543-D4DF-160A-9D47-B2BFC7E48A17}"/>
              </a:ext>
            </a:extLst>
          </p:cNvPr>
          <p:cNvSpPr/>
          <p:nvPr/>
        </p:nvSpPr>
        <p:spPr bwMode="white">
          <a:xfrm>
            <a:off x="4330428" y="1796131"/>
            <a:ext cx="2570780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723E9-FAD6-71D5-2D4B-4009F0F8C7AD}"/>
              </a:ext>
            </a:extLst>
          </p:cNvPr>
          <p:cNvSpPr/>
          <p:nvPr/>
        </p:nvSpPr>
        <p:spPr bwMode="white">
          <a:xfrm>
            <a:off x="8329420" y="1796131"/>
            <a:ext cx="2075667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44318-32FC-E2D4-236A-D15C02BAC0B5}"/>
              </a:ext>
            </a:extLst>
          </p:cNvPr>
          <p:cNvSpPr/>
          <p:nvPr/>
        </p:nvSpPr>
        <p:spPr bwMode="white">
          <a:xfrm>
            <a:off x="321914" y="2472997"/>
            <a:ext cx="1456775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02C3AC-F512-6707-54FE-2F9C06A0FDC5}"/>
              </a:ext>
            </a:extLst>
          </p:cNvPr>
          <p:cNvSpPr/>
          <p:nvPr/>
        </p:nvSpPr>
        <p:spPr bwMode="white">
          <a:xfrm>
            <a:off x="4330428" y="2472997"/>
            <a:ext cx="1456775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D7652D-6165-38FF-8813-F9D7AAB0F7C1}"/>
              </a:ext>
            </a:extLst>
          </p:cNvPr>
          <p:cNvSpPr/>
          <p:nvPr/>
        </p:nvSpPr>
        <p:spPr bwMode="white">
          <a:xfrm>
            <a:off x="8329420" y="2472997"/>
            <a:ext cx="961662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194350-6040-1657-C861-9365C29E9CCF}"/>
              </a:ext>
            </a:extLst>
          </p:cNvPr>
          <p:cNvSpPr/>
          <p:nvPr/>
        </p:nvSpPr>
        <p:spPr bwMode="white">
          <a:xfrm>
            <a:off x="321914" y="3140329"/>
            <a:ext cx="961662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F6D363-93F4-2694-068F-8937ECFF31D8}"/>
              </a:ext>
            </a:extLst>
          </p:cNvPr>
          <p:cNvSpPr/>
          <p:nvPr/>
        </p:nvSpPr>
        <p:spPr bwMode="white">
          <a:xfrm>
            <a:off x="4330428" y="3140329"/>
            <a:ext cx="647455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0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7C34A-C8E7-743C-B2E1-9856894EC2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E3942-F118-DA45-5DF7-B942E93B2846}"/>
              </a:ext>
            </a:extLst>
          </p:cNvPr>
          <p:cNvSpPr/>
          <p:nvPr/>
        </p:nvSpPr>
        <p:spPr bwMode="white">
          <a:xfrm>
            <a:off x="321914" y="1778923"/>
            <a:ext cx="2723123" cy="25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511AB-A12B-DB94-21A8-03CF550E80AA}"/>
              </a:ext>
            </a:extLst>
          </p:cNvPr>
          <p:cNvSpPr/>
          <p:nvPr/>
        </p:nvSpPr>
        <p:spPr bwMode="white">
          <a:xfrm>
            <a:off x="4035264" y="1778923"/>
            <a:ext cx="1751939" cy="25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45A10-1AC4-99B0-3C44-22ABA8FAF99A}"/>
              </a:ext>
            </a:extLst>
          </p:cNvPr>
          <p:cNvSpPr/>
          <p:nvPr/>
        </p:nvSpPr>
        <p:spPr bwMode="white">
          <a:xfrm>
            <a:off x="6929773" y="1769369"/>
            <a:ext cx="4208463" cy="26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86C3EE-9298-03F6-7A86-E9BDF687D34A}"/>
              </a:ext>
            </a:extLst>
          </p:cNvPr>
          <p:cNvSpPr/>
          <p:nvPr/>
        </p:nvSpPr>
        <p:spPr bwMode="white">
          <a:xfrm>
            <a:off x="321914" y="2457222"/>
            <a:ext cx="1447254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7D2BF2-4B02-A254-EB71-0D8E422CFFE8}"/>
              </a:ext>
            </a:extLst>
          </p:cNvPr>
          <p:cNvSpPr/>
          <p:nvPr/>
        </p:nvSpPr>
        <p:spPr bwMode="white">
          <a:xfrm>
            <a:off x="4035264" y="2457222"/>
            <a:ext cx="952141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89949D-29D3-73F4-BA43-F3D5FD785B33}"/>
              </a:ext>
            </a:extLst>
          </p:cNvPr>
          <p:cNvSpPr/>
          <p:nvPr/>
        </p:nvSpPr>
        <p:spPr bwMode="white">
          <a:xfrm>
            <a:off x="6929773" y="2457222"/>
            <a:ext cx="1285390" cy="2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9FF090-3B68-4563-A541-FE8A1155860F}"/>
              </a:ext>
            </a:extLst>
          </p:cNvPr>
          <p:cNvSpPr/>
          <p:nvPr/>
        </p:nvSpPr>
        <p:spPr bwMode="white">
          <a:xfrm>
            <a:off x="321914" y="3125968"/>
            <a:ext cx="647455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7EF26C-70B3-A911-4AB7-439FD701234E}"/>
              </a:ext>
            </a:extLst>
          </p:cNvPr>
          <p:cNvSpPr/>
          <p:nvPr/>
        </p:nvSpPr>
        <p:spPr bwMode="white">
          <a:xfrm>
            <a:off x="6929773" y="3125968"/>
            <a:ext cx="637934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9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C435D-E592-55DD-65B3-CEF45814A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1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9FC48-84DA-CEBE-776E-00A037531671}"/>
              </a:ext>
            </a:extLst>
          </p:cNvPr>
          <p:cNvSpPr/>
          <p:nvPr/>
        </p:nvSpPr>
        <p:spPr bwMode="white">
          <a:xfrm>
            <a:off x="683727" y="2414736"/>
            <a:ext cx="3770478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5F9EC-7980-63AF-AE30-32CE3E9FF0B2}"/>
              </a:ext>
            </a:extLst>
          </p:cNvPr>
          <p:cNvSpPr/>
          <p:nvPr/>
        </p:nvSpPr>
        <p:spPr bwMode="white">
          <a:xfrm>
            <a:off x="4739848" y="2414736"/>
            <a:ext cx="3770478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BE864-3943-41EE-9006-6BF0D61AFC99}"/>
              </a:ext>
            </a:extLst>
          </p:cNvPr>
          <p:cNvSpPr/>
          <p:nvPr/>
        </p:nvSpPr>
        <p:spPr bwMode="white">
          <a:xfrm>
            <a:off x="8795969" y="2414736"/>
            <a:ext cx="1732896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50993-3A36-1DFD-B8A2-6F62FB541660}"/>
              </a:ext>
            </a:extLst>
          </p:cNvPr>
          <p:cNvSpPr/>
          <p:nvPr/>
        </p:nvSpPr>
        <p:spPr bwMode="white">
          <a:xfrm>
            <a:off x="2607052" y="3100655"/>
            <a:ext cx="1066397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07E7ED-2CD8-1687-81FF-9E058E2F717A}"/>
              </a:ext>
            </a:extLst>
          </p:cNvPr>
          <p:cNvSpPr/>
          <p:nvPr/>
        </p:nvSpPr>
        <p:spPr bwMode="white">
          <a:xfrm>
            <a:off x="6663173" y="3100655"/>
            <a:ext cx="1237783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A53877-7C2C-554A-BDB0-CF7445AF0203}"/>
              </a:ext>
            </a:extLst>
          </p:cNvPr>
          <p:cNvSpPr/>
          <p:nvPr/>
        </p:nvSpPr>
        <p:spPr bwMode="white">
          <a:xfrm>
            <a:off x="9452947" y="3100655"/>
            <a:ext cx="904534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116635-A878-AF4B-7573-6AFA9C951B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78" y="3861048"/>
            <a:ext cx="11340000" cy="187081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9AD3B3-6365-F71D-78B0-CC65EE91E90B}"/>
              </a:ext>
            </a:extLst>
          </p:cNvPr>
          <p:cNvSpPr/>
          <p:nvPr/>
        </p:nvSpPr>
        <p:spPr bwMode="white">
          <a:xfrm>
            <a:off x="623392" y="4672369"/>
            <a:ext cx="3913299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17F775-22AD-2E15-6B61-57970665ED57}"/>
              </a:ext>
            </a:extLst>
          </p:cNvPr>
          <p:cNvSpPr/>
          <p:nvPr/>
        </p:nvSpPr>
        <p:spPr bwMode="white">
          <a:xfrm>
            <a:off x="4708077" y="4672369"/>
            <a:ext cx="2732644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76A2EC-57F1-EF82-79C2-30E60D023280}"/>
              </a:ext>
            </a:extLst>
          </p:cNvPr>
          <p:cNvSpPr/>
          <p:nvPr/>
        </p:nvSpPr>
        <p:spPr bwMode="white">
          <a:xfrm>
            <a:off x="8764198" y="4672369"/>
            <a:ext cx="1770982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434203-9EB6-8E81-A2DC-7E090F678749}"/>
              </a:ext>
            </a:extLst>
          </p:cNvPr>
          <p:cNvSpPr/>
          <p:nvPr/>
        </p:nvSpPr>
        <p:spPr bwMode="white">
          <a:xfrm>
            <a:off x="2756188" y="5359606"/>
            <a:ext cx="1409168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5AD6C9-8A08-5C0B-C9F4-63EF58AA2028}"/>
              </a:ext>
            </a:extLst>
          </p:cNvPr>
          <p:cNvSpPr/>
          <p:nvPr/>
        </p:nvSpPr>
        <p:spPr bwMode="white">
          <a:xfrm>
            <a:off x="5869689" y="5359606"/>
            <a:ext cx="856926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1023B8-3555-6A85-28AF-51DF2D0A7005}"/>
              </a:ext>
            </a:extLst>
          </p:cNvPr>
          <p:cNvSpPr/>
          <p:nvPr/>
        </p:nvSpPr>
        <p:spPr bwMode="white">
          <a:xfrm>
            <a:off x="9621125" y="5359606"/>
            <a:ext cx="733148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2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2024-11-16T14:56:09Z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