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4" r:id="rId9"/>
    <p:sldId id="333" r:id="rId10"/>
    <p:sldId id="330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64" autoAdjust="0"/>
    <p:restoredTop sz="94660"/>
  </p:normalViewPr>
  <p:slideViewPr>
    <p:cSldViewPr showGuides="1">
      <p:cViewPr varScale="1">
        <p:scale>
          <a:sx n="59" d="100"/>
          <a:sy n="59" d="100"/>
        </p:scale>
        <p:origin x="19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56774"/>
            <a:ext cx="12192000" cy="9444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5" y="1772831"/>
            <a:ext cx="11340000" cy="30719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495" y="900000"/>
            <a:ext cx="77569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9421" y="2934240"/>
            <a:ext cx="175849" cy="20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884" y="2934240"/>
            <a:ext cx="182362" cy="20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0860" y="2934240"/>
            <a:ext cx="175849" cy="20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2908" y="4186080"/>
            <a:ext cx="182362" cy="20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6884" y="4186080"/>
            <a:ext cx="182362" cy="20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40860" y="4186080"/>
            <a:ext cx="175849" cy="20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14233" y="5574840"/>
            <a:ext cx="981109" cy="85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8210" y="5574840"/>
            <a:ext cx="973108" cy="85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95673" y="5574840"/>
            <a:ext cx="973108" cy="85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226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6926" y="1952097"/>
            <a:ext cx="1161612" cy="49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566" y="3087467"/>
            <a:ext cx="4088946" cy="62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3767455"/>
            <a:ext cx="4085590" cy="309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27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00000"/>
            <a:ext cx="11340000" cy="539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4747" y="3835691"/>
            <a:ext cx="875969" cy="4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0717" y="3835691"/>
            <a:ext cx="875969" cy="4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6007" y="5122439"/>
            <a:ext cx="1133047" cy="5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2833" y="5122439"/>
            <a:ext cx="1171133" cy="5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0000"/>
            <a:ext cx="11340000" cy="4958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87" y="3589231"/>
            <a:ext cx="1161612" cy="49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421" y="3589231"/>
            <a:ext cx="866448" cy="49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897" y="4876629"/>
            <a:ext cx="1171133" cy="6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6330" y="4876629"/>
            <a:ext cx="1161612" cy="6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1398"/>
            <a:ext cx="11340000" cy="40597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86801" y="3656730"/>
            <a:ext cx="599848" cy="5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/>
          <a:stretch>
            <a:fillRect/>
          </a:stretch>
        </p:blipFill>
        <p:spPr>
          <a:xfrm>
            <a:off x="4367808" y="4344527"/>
            <a:ext cx="4104456" cy="259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45525"/>
            <a:ext cx="11340000" cy="26156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12" y="3394071"/>
            <a:ext cx="11340000" cy="37600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5400" y="3645024"/>
            <a:ext cx="18002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1624" y="3645024"/>
            <a:ext cx="37444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400" y="4914040"/>
            <a:ext cx="35283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400" y="6034065"/>
            <a:ext cx="48965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23792" y="4866374"/>
            <a:ext cx="22322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4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0000" y="1124744"/>
            <a:ext cx="5106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2437215"/>
            <a:ext cx="1094962" cy="44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512" y="2348880"/>
            <a:ext cx="5106560" cy="78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/>
          <a:stretch>
            <a:fillRect/>
          </a:stretch>
        </p:blipFill>
        <p:spPr>
          <a:xfrm>
            <a:off x="3458404" y="3134214"/>
            <a:ext cx="4695180" cy="2972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03246"/>
            <a:ext cx="11340000" cy="26961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399355"/>
            <a:ext cx="11340000" cy="34586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9496" y="4940152"/>
            <a:ext cx="5688632" cy="72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496" y="6095464"/>
            <a:ext cx="5688632" cy="72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3812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2" y="4577384"/>
            <a:ext cx="11340000" cy="2451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472" y="5013176"/>
            <a:ext cx="44644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472" y="6093296"/>
            <a:ext cx="61926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2024-11-19T08:33:49Z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