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7"/>
  </p:handoutMasterIdLst>
  <p:sldIdLst>
    <p:sldId id="324" r:id="rId3"/>
    <p:sldId id="339" r:id="rId4"/>
    <p:sldId id="336" r:id="rId5"/>
    <p:sldId id="335" r:id="rId6"/>
    <p:sldId id="334" r:id="rId7"/>
    <p:sldId id="333" r:id="rId8"/>
    <p:sldId id="332" r:id="rId9"/>
    <p:sldId id="331" r:id="rId10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43" autoAdjust="0"/>
    <p:restoredTop sz="94660"/>
  </p:normalViewPr>
  <p:slideViewPr>
    <p:cSldViewPr showGuides="1">
      <p:cViewPr varScale="1">
        <p:scale>
          <a:sx n="59" d="100"/>
          <a:sy n="59" d="100"/>
        </p:scale>
        <p:origin x="16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2244090"/>
            <a:ext cx="11582400" cy="2369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9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7984" y="4226024"/>
            <a:ext cx="561763" cy="5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680" y="4226024"/>
            <a:ext cx="561763" cy="5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43375" y="4226024"/>
            <a:ext cx="561763" cy="5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56792"/>
            <a:ext cx="11340000" cy="29670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4903" y="3655647"/>
            <a:ext cx="561763" cy="5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9815" y="3655647"/>
            <a:ext cx="561763" cy="5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2510" y="3655647"/>
            <a:ext cx="561762" cy="5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39197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>
            <a:fillRect/>
          </a:stretch>
        </p:blipFill>
        <p:spPr>
          <a:xfrm>
            <a:off x="1559496" y="4647384"/>
            <a:ext cx="7632848" cy="222939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2123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8241" y="1286773"/>
            <a:ext cx="599848" cy="43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2649" y="2348366"/>
            <a:ext cx="1485340" cy="48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>
            <a:fillRect/>
          </a:stretch>
        </p:blipFill>
        <p:spPr>
          <a:xfrm>
            <a:off x="1343472" y="3467343"/>
            <a:ext cx="8760336" cy="25587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8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932" y="3625892"/>
            <a:ext cx="6581694" cy="319438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>
            <a:fillRect/>
          </a:stretch>
        </p:blipFill>
        <p:spPr>
          <a:xfrm>
            <a:off x="8050966" y="4238398"/>
            <a:ext cx="2815587" cy="25103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4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3727" y="2341736"/>
            <a:ext cx="980705" cy="42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134214"/>
            <a:ext cx="6581694" cy="319438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>
            <a:fillRect/>
          </a:stretch>
        </p:blipFill>
        <p:spPr>
          <a:xfrm>
            <a:off x="8091506" y="3746720"/>
            <a:ext cx="2815587" cy="2510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9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1083" y="2509342"/>
            <a:ext cx="342770" cy="41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3375" y="3709207"/>
            <a:ext cx="875969" cy="42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332" y="3709207"/>
            <a:ext cx="342770" cy="41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6347" y="4909072"/>
            <a:ext cx="885491" cy="42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15818" y="4909072"/>
            <a:ext cx="914055" cy="42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51"/>
          <a:stretch>
            <a:fillRect/>
          </a:stretch>
        </p:blipFill>
        <p:spPr>
          <a:xfrm>
            <a:off x="8346344" y="4537684"/>
            <a:ext cx="2232248" cy="2173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6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1586" y="2443991"/>
            <a:ext cx="1190176" cy="49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3400" y="3644873"/>
            <a:ext cx="1161612" cy="49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6574" y="3711588"/>
            <a:ext cx="342770" cy="4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9672" y="4836224"/>
            <a:ext cx="1199697" cy="50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61"/>
          <a:stretch>
            <a:fillRect/>
          </a:stretch>
        </p:blipFill>
        <p:spPr>
          <a:xfrm>
            <a:off x="9840416" y="4293096"/>
            <a:ext cx="2436698" cy="2259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6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662" y="3695189"/>
            <a:ext cx="1190176" cy="49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>
            <a:fillRect/>
          </a:stretch>
        </p:blipFill>
        <p:spPr>
          <a:xfrm>
            <a:off x="5101662" y="4623200"/>
            <a:ext cx="2506506" cy="223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4" y="4437112"/>
            <a:ext cx="139890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340000" cy="33589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2812" y="2388644"/>
            <a:ext cx="1199697" cy="50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2" t="40475"/>
          <a:stretch>
            <a:fillRect/>
          </a:stretch>
        </p:blipFill>
        <p:spPr>
          <a:xfrm>
            <a:off x="4367808" y="4122294"/>
            <a:ext cx="3456384" cy="27357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3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0201" y="1224180"/>
            <a:ext cx="428463" cy="60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2292" y="2358813"/>
            <a:ext cx="1199697" cy="4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2024-11-19T09:05:29Z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