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7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184" autoAdjust="0"/>
    <p:restoredTop sz="94660"/>
  </p:normalViewPr>
  <p:slideViewPr>
    <p:cSldViewPr showGuides="1">
      <p:cViewPr>
        <p:scale>
          <a:sx n="50" d="100"/>
          <a:sy n="50" d="100"/>
        </p:scale>
        <p:origin x="172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2179320"/>
            <a:ext cx="11544300" cy="2499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49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b="52555"/>
          <a:stretch>
            <a:fillRect/>
          </a:stretch>
        </p:blipFill>
        <p:spPr>
          <a:xfrm>
            <a:off x="1127448" y="2994961"/>
            <a:ext cx="10331888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37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78010"/>
            <a:ext cx="2780251" cy="39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884303"/>
            <a:ext cx="3253806" cy="4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336" y="3800135"/>
            <a:ext cx="6480719" cy="46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706427"/>
            <a:ext cx="8366374" cy="46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b="52555"/>
          <a:stretch>
            <a:fillRect/>
          </a:stretch>
        </p:blipFill>
        <p:spPr>
          <a:xfrm>
            <a:off x="3202140" y="5278925"/>
            <a:ext cx="6123504" cy="157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897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199157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13914" y="2292594"/>
            <a:ext cx="6422158" cy="713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2" b="831"/>
          <a:stretch>
            <a:fillRect/>
          </a:stretch>
        </p:blipFill>
        <p:spPr>
          <a:xfrm>
            <a:off x="911424" y="3861048"/>
            <a:ext cx="9001000" cy="28803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418008" cy="2213344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59"/>
          <a:stretch>
            <a:fillRect/>
          </a:stretch>
        </p:blipFill>
        <p:spPr>
          <a:xfrm>
            <a:off x="479376" y="3113345"/>
            <a:ext cx="9418008" cy="89705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898720" y="6190814"/>
            <a:ext cx="761712" cy="45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77362" y="6234908"/>
            <a:ext cx="1009269" cy="36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18742" y="6190814"/>
            <a:ext cx="1561571" cy="54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0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1281507"/>
            <a:ext cx="637934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4962" y="2387879"/>
            <a:ext cx="1209219" cy="4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2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795" y="3483859"/>
            <a:ext cx="1580554" cy="42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7682" y="4532659"/>
            <a:ext cx="1247304" cy="48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055" y="4589866"/>
            <a:ext cx="333249" cy="41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0554" y="5676803"/>
            <a:ext cx="952141" cy="4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4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2395429"/>
            <a:ext cx="942619" cy="4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624" y="3429000"/>
            <a:ext cx="1483552" cy="51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68362" y="4595711"/>
            <a:ext cx="637934" cy="4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0428" y="4595711"/>
            <a:ext cx="342770" cy="4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2418" y="5681565"/>
            <a:ext cx="1609118" cy="4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8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2557417"/>
            <a:ext cx="1713853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4105" y="2557417"/>
            <a:ext cx="1485339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504" y="3789039"/>
            <a:ext cx="4108092" cy="235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127259" y="3429001"/>
            <a:ext cx="4108092" cy="27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0000"/>
            <a:ext cx="11340000" cy="3732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0001" y="1185676"/>
            <a:ext cx="1609118" cy="39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8212" y="1185676"/>
            <a:ext cx="1609118" cy="39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376" y="2132856"/>
            <a:ext cx="3888432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9936" y="1861776"/>
            <a:ext cx="3888432" cy="264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5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5616" y="2276872"/>
            <a:ext cx="1480583" cy="55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448" y="2276872"/>
            <a:ext cx="1480582" cy="55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9823" y="3399703"/>
            <a:ext cx="656977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2240" y="3297742"/>
            <a:ext cx="1480581" cy="55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06246" y="4420574"/>
            <a:ext cx="1266347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8513" y="4420574"/>
            <a:ext cx="1294911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55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1464" y="4627833"/>
            <a:ext cx="10153127" cy="5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6020" y="5647982"/>
            <a:ext cx="3619820" cy="5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2024-11-19T08:53:29Z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