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9" r:id="rId3"/>
    <p:sldId id="338" r:id="rId4"/>
    <p:sldId id="337" r:id="rId5"/>
    <p:sldId id="335" r:id="rId6"/>
    <p:sldId id="333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025" autoAdjust="0"/>
    <p:restoredTop sz="94660"/>
  </p:normalViewPr>
  <p:slideViewPr>
    <p:cSldViewPr showGuides="1">
      <p:cViewPr>
        <p:scale>
          <a:sx n="50" d="100"/>
          <a:sy n="50" d="100"/>
        </p:scale>
        <p:origin x="30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7FDF51F-B37A-B88D-1C97-021ACEFD3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9675" y="2566987"/>
            <a:ext cx="977265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3D800-9763-DA34-6C65-C9D2E5E3B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3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AB2DC-81DF-3E30-4C3B-1EF36C95AB93}"/>
              </a:ext>
            </a:extLst>
          </p:cNvPr>
          <p:cNvSpPr/>
          <p:nvPr/>
        </p:nvSpPr>
        <p:spPr bwMode="white">
          <a:xfrm>
            <a:off x="321914" y="2196229"/>
            <a:ext cx="3599093" cy="40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BD1D75-293B-E386-D2A8-BA63D6ED0E49}"/>
              </a:ext>
            </a:extLst>
          </p:cNvPr>
          <p:cNvSpPr/>
          <p:nvPr/>
        </p:nvSpPr>
        <p:spPr bwMode="white">
          <a:xfrm>
            <a:off x="321914" y="3224081"/>
            <a:ext cx="3599093" cy="67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BA60513-FD66-0F0B-786E-483BC8BC9BBC}"/>
              </a:ext>
            </a:extLst>
          </p:cNvPr>
          <p:cNvSpPr/>
          <p:nvPr/>
        </p:nvSpPr>
        <p:spPr bwMode="white">
          <a:xfrm>
            <a:off x="321914" y="4181203"/>
            <a:ext cx="4909990" cy="67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B3344C7-D337-2D5E-0AF6-0EFA0EF5C17C}"/>
              </a:ext>
            </a:extLst>
          </p:cNvPr>
          <p:cNvSpPr/>
          <p:nvPr/>
        </p:nvSpPr>
        <p:spPr bwMode="white">
          <a:xfrm>
            <a:off x="321914" y="5259778"/>
            <a:ext cx="7214246" cy="67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93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894E3-60CE-0A8F-BE0C-D31F9128F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03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22383-7748-B9B2-170A-75E39919E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959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A2A33D-348E-C393-4EAC-62E71218F2BA}"/>
              </a:ext>
            </a:extLst>
          </p:cNvPr>
          <p:cNvSpPr/>
          <p:nvPr/>
        </p:nvSpPr>
        <p:spPr bwMode="white">
          <a:xfrm>
            <a:off x="321914" y="2216005"/>
            <a:ext cx="4621958" cy="53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D0FC67-7CA4-B43D-F6C1-8D76FDF2347A}"/>
              </a:ext>
            </a:extLst>
          </p:cNvPr>
          <p:cNvSpPr/>
          <p:nvPr/>
        </p:nvSpPr>
        <p:spPr bwMode="white">
          <a:xfrm>
            <a:off x="321914" y="3369896"/>
            <a:ext cx="3027808" cy="4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0C2E91-BB18-B0D0-2FE0-199EC105BD16}"/>
              </a:ext>
            </a:extLst>
          </p:cNvPr>
          <p:cNvSpPr/>
          <p:nvPr/>
        </p:nvSpPr>
        <p:spPr bwMode="white">
          <a:xfrm>
            <a:off x="321914" y="4428423"/>
            <a:ext cx="3532443" cy="4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21D90D-E497-2251-96A9-0F6C2850B0C8}"/>
              </a:ext>
            </a:extLst>
          </p:cNvPr>
          <p:cNvSpPr/>
          <p:nvPr/>
        </p:nvSpPr>
        <p:spPr bwMode="white">
          <a:xfrm>
            <a:off x="119336" y="5229200"/>
            <a:ext cx="7562628" cy="72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54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045C5-59F7-265A-6943-21144BE23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6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DCD74D-D173-DC03-9824-8CA56727CDC0}"/>
              </a:ext>
            </a:extLst>
          </p:cNvPr>
          <p:cNvSpPr/>
          <p:nvPr/>
        </p:nvSpPr>
        <p:spPr bwMode="white">
          <a:xfrm>
            <a:off x="1454962" y="3156788"/>
            <a:ext cx="2120758" cy="70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EC5892-8C7C-C334-5074-BC46A01ED0F9}"/>
              </a:ext>
            </a:extLst>
          </p:cNvPr>
          <p:cNvSpPr/>
          <p:nvPr/>
        </p:nvSpPr>
        <p:spPr bwMode="white">
          <a:xfrm>
            <a:off x="5158790" y="3432935"/>
            <a:ext cx="5931838" cy="42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8AD57D-8686-947E-611B-5B330B28466D}"/>
              </a:ext>
            </a:extLst>
          </p:cNvPr>
          <p:cNvSpPr/>
          <p:nvPr/>
        </p:nvSpPr>
        <p:spPr bwMode="white">
          <a:xfrm>
            <a:off x="1454962" y="4213765"/>
            <a:ext cx="1760718" cy="79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8882A0-453D-0A85-16DF-3B1BF3F4B952}"/>
              </a:ext>
            </a:extLst>
          </p:cNvPr>
          <p:cNvSpPr/>
          <p:nvPr/>
        </p:nvSpPr>
        <p:spPr bwMode="white">
          <a:xfrm>
            <a:off x="5158790" y="4528002"/>
            <a:ext cx="2151838" cy="37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49F036-3AFA-9EF0-26C8-18FE87B213C0}"/>
              </a:ext>
            </a:extLst>
          </p:cNvPr>
          <p:cNvSpPr/>
          <p:nvPr/>
        </p:nvSpPr>
        <p:spPr bwMode="white">
          <a:xfrm>
            <a:off x="5158790" y="5584979"/>
            <a:ext cx="1066397" cy="37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83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796AF-D24D-B462-3FF7-55B23095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88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8DCA87-D8B8-07E2-A18E-EB53C0432247}"/>
              </a:ext>
            </a:extLst>
          </p:cNvPr>
          <p:cNvSpPr/>
          <p:nvPr/>
        </p:nvSpPr>
        <p:spPr bwMode="white">
          <a:xfrm>
            <a:off x="321914" y="2263076"/>
            <a:ext cx="3884735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86C1BB-583D-7C4A-85EE-A144E709FE38}"/>
              </a:ext>
            </a:extLst>
          </p:cNvPr>
          <p:cNvSpPr/>
          <p:nvPr/>
        </p:nvSpPr>
        <p:spPr bwMode="white">
          <a:xfrm>
            <a:off x="4463727" y="1938987"/>
            <a:ext cx="4584601" cy="76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74EED0-6D6E-01AD-6066-CF53C405DA77}"/>
              </a:ext>
            </a:extLst>
          </p:cNvPr>
          <p:cNvSpPr/>
          <p:nvPr/>
        </p:nvSpPr>
        <p:spPr bwMode="white">
          <a:xfrm>
            <a:off x="321914" y="3321128"/>
            <a:ext cx="3103979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CCEB8F-577A-7075-7345-EB1E3B50FE33}"/>
              </a:ext>
            </a:extLst>
          </p:cNvPr>
          <p:cNvSpPr/>
          <p:nvPr/>
        </p:nvSpPr>
        <p:spPr bwMode="white">
          <a:xfrm>
            <a:off x="4463727" y="3349724"/>
            <a:ext cx="2389874" cy="4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979EC1-6C31-CFC7-7D65-F3D822D82B96}"/>
              </a:ext>
            </a:extLst>
          </p:cNvPr>
          <p:cNvSpPr/>
          <p:nvPr/>
        </p:nvSpPr>
        <p:spPr bwMode="white">
          <a:xfrm>
            <a:off x="321914" y="4407776"/>
            <a:ext cx="2199445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A03B51-DBE0-8560-0101-A6DE04900210}"/>
              </a:ext>
            </a:extLst>
          </p:cNvPr>
          <p:cNvSpPr/>
          <p:nvPr/>
        </p:nvSpPr>
        <p:spPr bwMode="white">
          <a:xfrm>
            <a:off x="4463727" y="4426840"/>
            <a:ext cx="1209219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178E15-8CD1-5CB1-8C0F-29FF2E393783}"/>
              </a:ext>
            </a:extLst>
          </p:cNvPr>
          <p:cNvSpPr/>
          <p:nvPr/>
        </p:nvSpPr>
        <p:spPr bwMode="white">
          <a:xfrm>
            <a:off x="321914" y="5475361"/>
            <a:ext cx="1009269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37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FC629-17D5-8C84-64A4-D1AC598A73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0422529" cy="214154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2C623FC-49D8-5BE6-7AAE-839451637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474" y="2859891"/>
            <a:ext cx="9469052" cy="413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615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DF55F-EF92-9763-F9E2-E24F940A6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5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D422C9-444E-1BD6-CF18-09134864B71D}"/>
              </a:ext>
            </a:extLst>
          </p:cNvPr>
          <p:cNvSpPr/>
          <p:nvPr/>
        </p:nvSpPr>
        <p:spPr bwMode="white">
          <a:xfrm>
            <a:off x="321914" y="3429000"/>
            <a:ext cx="6206134" cy="5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DE33A7-EFB5-2423-4062-43638442027A}"/>
              </a:ext>
            </a:extLst>
          </p:cNvPr>
          <p:cNvSpPr/>
          <p:nvPr/>
        </p:nvSpPr>
        <p:spPr bwMode="white">
          <a:xfrm>
            <a:off x="321914" y="4467689"/>
            <a:ext cx="2466045" cy="5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A0C4FB-9F41-EEF5-2DCC-A89E34AC66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4467689"/>
            <a:ext cx="5400600" cy="2359359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ACDFB3-16E5-4A83-8EC5-4A8D327E86BE}"/>
              </a:ext>
            </a:extLst>
          </p:cNvPr>
          <p:cNvSpPr/>
          <p:nvPr/>
        </p:nvSpPr>
        <p:spPr bwMode="white">
          <a:xfrm>
            <a:off x="6528048" y="3429000"/>
            <a:ext cx="3685854" cy="5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849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26BC3-011B-9298-DABF-55E11923A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480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11406-38AB-215B-DCF5-D549EADCB8CB}"/>
              </a:ext>
            </a:extLst>
          </p:cNvPr>
          <p:cNvSpPr/>
          <p:nvPr/>
        </p:nvSpPr>
        <p:spPr bwMode="white">
          <a:xfrm>
            <a:off x="1269365" y="4167704"/>
            <a:ext cx="5135751" cy="70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ACA6EE-A103-A3CB-3035-0CE1094C694F}"/>
              </a:ext>
            </a:extLst>
          </p:cNvPr>
          <p:cNvSpPr/>
          <p:nvPr/>
        </p:nvSpPr>
        <p:spPr bwMode="white">
          <a:xfrm>
            <a:off x="1269365" y="5207823"/>
            <a:ext cx="6914867" cy="53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8921C3-A78A-5F6F-4365-D728D3A52F5A}"/>
              </a:ext>
            </a:extLst>
          </p:cNvPr>
          <p:cNvSpPr/>
          <p:nvPr/>
        </p:nvSpPr>
        <p:spPr bwMode="white">
          <a:xfrm>
            <a:off x="1286686" y="5958000"/>
            <a:ext cx="8625738" cy="70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23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BD26C-A29F-58A2-8170-AA90D1E83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66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38341-2A8F-7E3E-F755-704DCA7B7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97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693814-9599-31A3-1BE8-15652A08B8F7}"/>
              </a:ext>
            </a:extLst>
          </p:cNvPr>
          <p:cNvSpPr/>
          <p:nvPr/>
        </p:nvSpPr>
        <p:spPr bwMode="white">
          <a:xfrm>
            <a:off x="321914" y="2253243"/>
            <a:ext cx="2751687" cy="3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4556C6-3615-2B97-18AB-7AD1AC72444D}"/>
              </a:ext>
            </a:extLst>
          </p:cNvPr>
          <p:cNvSpPr/>
          <p:nvPr/>
        </p:nvSpPr>
        <p:spPr bwMode="white">
          <a:xfrm>
            <a:off x="321914" y="3284984"/>
            <a:ext cx="2751687" cy="51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A35577-4537-CF0D-9A4B-8F2C5AAF583C}"/>
              </a:ext>
            </a:extLst>
          </p:cNvPr>
          <p:cNvSpPr/>
          <p:nvPr/>
        </p:nvSpPr>
        <p:spPr bwMode="white">
          <a:xfrm>
            <a:off x="321914" y="4293096"/>
            <a:ext cx="6710190" cy="51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22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D715B-6709-8F24-0C53-ABBFC7BF6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760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2024-11-17T14:21:45Z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