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2" r:id="rId3"/>
    <p:sldId id="341" r:id="rId4"/>
    <p:sldId id="340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90" autoAdjust="0"/>
    <p:restoredTop sz="94660"/>
  </p:normalViewPr>
  <p:slideViewPr>
    <p:cSldViewPr showGuides="1">
      <p:cViewPr varScale="1">
        <p:scale>
          <a:sx n="59" d="100"/>
          <a:sy n="59" d="100"/>
        </p:scale>
        <p:origin x="28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0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6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611F2B2-0E8D-09E0-CD19-7D678F87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69195"/>
            <a:ext cx="12192000" cy="9196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BE608-EC33-C39E-13F1-74B6E240B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2930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4FACDC-9948-D222-4268-8D149823C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631504" y="3193054"/>
            <a:ext cx="8352928" cy="352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85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800AD-CFF2-D629-0906-9790502A5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72433"/>
            <a:ext cx="11340000" cy="4057780"/>
          </a:xfrm>
          <a:prstGeom prst="rect">
            <a:avLst/>
          </a:prstGeom>
        </p:spPr>
      </p:pic>
      <p:pic>
        <p:nvPicPr>
          <p:cNvPr id="51" name="img_16777215">
            <a:extLst>
              <a:ext uri="{FF2B5EF4-FFF2-40B4-BE49-F238E27FC236}">
                <a16:creationId xmlns:a16="http://schemas.microsoft.com/office/drawing/2014/main" id="{8C5FEC46-7708-497C-BFA6-768C69BFB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636546"/>
            <a:ext cx="11340000" cy="19608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9AE0E9-381A-EF6F-CAB7-41F8585D601A}"/>
              </a:ext>
            </a:extLst>
          </p:cNvPr>
          <p:cNvSpPr/>
          <p:nvPr/>
        </p:nvSpPr>
        <p:spPr bwMode="white">
          <a:xfrm>
            <a:off x="5303912" y="820122"/>
            <a:ext cx="5112568" cy="52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7CA670-3575-F1A2-27EB-B0792EF0D6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13" b="45373"/>
          <a:stretch/>
        </p:blipFill>
        <p:spPr>
          <a:xfrm>
            <a:off x="6101432" y="5573619"/>
            <a:ext cx="4136270" cy="1185734"/>
          </a:xfrm>
          <a:prstGeom prst="rect">
            <a:avLst/>
          </a:prstGeom>
        </p:spPr>
      </p:pic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0A1E4AA-D508-D875-D06B-010132764D92}"/>
              </a:ext>
            </a:extLst>
          </p:cNvPr>
          <p:cNvSpPr/>
          <p:nvPr/>
        </p:nvSpPr>
        <p:spPr bwMode="white">
          <a:xfrm>
            <a:off x="479376" y="1684219"/>
            <a:ext cx="37444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ED27DCF-2D53-BFE8-FE2F-9AD05787A534}"/>
              </a:ext>
            </a:extLst>
          </p:cNvPr>
          <p:cNvSpPr/>
          <p:nvPr/>
        </p:nvSpPr>
        <p:spPr bwMode="white">
          <a:xfrm>
            <a:off x="4223792" y="1684219"/>
            <a:ext cx="61926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1031F59-D75F-8F93-0B3B-39C9BB489061}"/>
              </a:ext>
            </a:extLst>
          </p:cNvPr>
          <p:cNvSpPr/>
          <p:nvPr/>
        </p:nvSpPr>
        <p:spPr bwMode="white">
          <a:xfrm>
            <a:off x="479376" y="2632988"/>
            <a:ext cx="41044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8D0D3AF-6985-E41E-9CEA-C7C2CD7CBF8E}"/>
              </a:ext>
            </a:extLst>
          </p:cNvPr>
          <p:cNvSpPr/>
          <p:nvPr/>
        </p:nvSpPr>
        <p:spPr bwMode="white">
          <a:xfrm>
            <a:off x="4583832" y="2632988"/>
            <a:ext cx="58326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CA1F31F3-B5E1-6C14-BBD1-68DADCE642BD}"/>
              </a:ext>
            </a:extLst>
          </p:cNvPr>
          <p:cNvSpPr/>
          <p:nvPr/>
        </p:nvSpPr>
        <p:spPr bwMode="white">
          <a:xfrm>
            <a:off x="479376" y="3647433"/>
            <a:ext cx="28083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30030C31-438A-8E88-F0B7-0952E1EA394B}"/>
              </a:ext>
            </a:extLst>
          </p:cNvPr>
          <p:cNvSpPr/>
          <p:nvPr/>
        </p:nvSpPr>
        <p:spPr bwMode="white">
          <a:xfrm>
            <a:off x="3431704" y="3647433"/>
            <a:ext cx="727280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260B3820-7FE3-C473-A3E1-BF37E56C6CAA}"/>
              </a:ext>
            </a:extLst>
          </p:cNvPr>
          <p:cNvSpPr/>
          <p:nvPr/>
        </p:nvSpPr>
        <p:spPr bwMode="white">
          <a:xfrm>
            <a:off x="479376" y="4651959"/>
            <a:ext cx="21602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D63460B-280A-3AEB-827A-48B8F7047D54}"/>
              </a:ext>
            </a:extLst>
          </p:cNvPr>
          <p:cNvSpPr/>
          <p:nvPr/>
        </p:nvSpPr>
        <p:spPr bwMode="white">
          <a:xfrm>
            <a:off x="2642860" y="4847872"/>
            <a:ext cx="7773620" cy="6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E7C6DB25-BAFD-E109-4538-28D533EBF712}"/>
              </a:ext>
            </a:extLst>
          </p:cNvPr>
          <p:cNvSpPr/>
          <p:nvPr/>
        </p:nvSpPr>
        <p:spPr bwMode="white">
          <a:xfrm>
            <a:off x="479376" y="5841856"/>
            <a:ext cx="44644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0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0A6B8-4883-3C11-E66F-79F72F4E8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B019C-5C00-192A-BD55-71C7DE9E1404}"/>
              </a:ext>
            </a:extLst>
          </p:cNvPr>
          <p:cNvSpPr/>
          <p:nvPr/>
        </p:nvSpPr>
        <p:spPr bwMode="white">
          <a:xfrm>
            <a:off x="1645390" y="4005064"/>
            <a:ext cx="7474946" cy="64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8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3048D-D456-E209-6849-2F76BE31D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FB624-772D-3E4F-255E-CD3D4C5679F2}"/>
              </a:ext>
            </a:extLst>
          </p:cNvPr>
          <p:cNvSpPr/>
          <p:nvPr/>
        </p:nvSpPr>
        <p:spPr bwMode="white">
          <a:xfrm>
            <a:off x="1635869" y="2290377"/>
            <a:ext cx="7700491" cy="5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621B8A-12EC-5A03-578E-51D595593857}"/>
              </a:ext>
            </a:extLst>
          </p:cNvPr>
          <p:cNvSpPr/>
          <p:nvPr/>
        </p:nvSpPr>
        <p:spPr bwMode="white">
          <a:xfrm>
            <a:off x="1635869" y="4509268"/>
            <a:ext cx="7700491" cy="5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5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9859E-2771-F796-12D8-A22CDEDE7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10188"/>
            <a:ext cx="11340000" cy="38290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D10B37-B7D2-80EF-98E3-C267D5B3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0" t="1547" r="11101" b="27670"/>
          <a:stretch/>
        </p:blipFill>
        <p:spPr>
          <a:xfrm>
            <a:off x="4151784" y="4427295"/>
            <a:ext cx="3888432" cy="240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26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2A76D-0FC8-3AE5-1D5B-4B4A576D04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030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53C02-3FC7-324C-2939-AD6FFB30AA01}"/>
              </a:ext>
            </a:extLst>
          </p:cNvPr>
          <p:cNvSpPr/>
          <p:nvPr/>
        </p:nvSpPr>
        <p:spPr bwMode="white">
          <a:xfrm>
            <a:off x="361340" y="1925552"/>
            <a:ext cx="57346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F6D05F-9C62-BACE-769A-8563804825CA}"/>
              </a:ext>
            </a:extLst>
          </p:cNvPr>
          <p:cNvSpPr/>
          <p:nvPr/>
        </p:nvSpPr>
        <p:spPr bwMode="white">
          <a:xfrm>
            <a:off x="361340" y="2969668"/>
            <a:ext cx="57346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20C43D3-C074-B39F-CF13-10638B87424B}"/>
              </a:ext>
            </a:extLst>
          </p:cNvPr>
          <p:cNvSpPr/>
          <p:nvPr/>
        </p:nvSpPr>
        <p:spPr bwMode="white">
          <a:xfrm>
            <a:off x="361340" y="3882459"/>
            <a:ext cx="14861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E3D1720C-B35E-2B06-3C92-12D82C1A1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04" y="4841444"/>
            <a:ext cx="11340000" cy="201527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CE57982-F4A2-3B16-ACED-75742331366F}"/>
              </a:ext>
            </a:extLst>
          </p:cNvPr>
          <p:cNvSpPr/>
          <p:nvPr/>
        </p:nvSpPr>
        <p:spPr bwMode="white">
          <a:xfrm>
            <a:off x="119336" y="5106163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906B09-D6A3-3486-8FD3-3DDCE866C78E}"/>
              </a:ext>
            </a:extLst>
          </p:cNvPr>
          <p:cNvSpPr/>
          <p:nvPr/>
        </p:nvSpPr>
        <p:spPr bwMode="white">
          <a:xfrm>
            <a:off x="119336" y="6093296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36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95D89-4D32-70B0-1439-C39FB4E1B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2872"/>
            <a:ext cx="11340000" cy="42232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7A9126-1284-0666-274D-DA3A0CA0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17"/>
          <a:stretch/>
        </p:blipFill>
        <p:spPr>
          <a:xfrm>
            <a:off x="426000" y="4676081"/>
            <a:ext cx="113400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05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4C8BD-B675-D37C-3EB2-B5731CEF3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9A46B-457B-5364-010A-EB3AF8EFC89F}"/>
              </a:ext>
            </a:extLst>
          </p:cNvPr>
          <p:cNvSpPr/>
          <p:nvPr/>
        </p:nvSpPr>
        <p:spPr bwMode="white">
          <a:xfrm>
            <a:off x="2826045" y="3113900"/>
            <a:ext cx="618891" cy="42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13866-301C-D80A-FE38-7912EF8FC695}"/>
              </a:ext>
            </a:extLst>
          </p:cNvPr>
          <p:cNvSpPr/>
          <p:nvPr/>
        </p:nvSpPr>
        <p:spPr bwMode="white">
          <a:xfrm>
            <a:off x="7082115" y="3113900"/>
            <a:ext cx="618891" cy="42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BCDDB-2F8F-C2E4-4C42-85713B0CF735}"/>
              </a:ext>
            </a:extLst>
          </p:cNvPr>
          <p:cNvSpPr/>
          <p:nvPr/>
        </p:nvSpPr>
        <p:spPr bwMode="white">
          <a:xfrm>
            <a:off x="902720" y="4220851"/>
            <a:ext cx="628413" cy="41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3B5216-29CD-4BAA-E15D-2B9A2145A9D2}"/>
              </a:ext>
            </a:extLst>
          </p:cNvPr>
          <p:cNvSpPr/>
          <p:nvPr/>
        </p:nvSpPr>
        <p:spPr bwMode="white">
          <a:xfrm>
            <a:off x="7996171" y="4220851"/>
            <a:ext cx="885491" cy="42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4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022CE-76DD-55AD-9595-C25A615BF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39180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076C59-3D37-EB3C-3667-B0F33D451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32" y="4610745"/>
            <a:ext cx="11340000" cy="21851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8CB0A-346E-D651-0A85-9196D3864C47}"/>
              </a:ext>
            </a:extLst>
          </p:cNvPr>
          <p:cNvSpPr/>
          <p:nvPr/>
        </p:nvSpPr>
        <p:spPr bwMode="white">
          <a:xfrm>
            <a:off x="9318866" y="4897011"/>
            <a:ext cx="599848" cy="55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4A252-DE80-28C7-BD4A-1F4C666DBED7}"/>
              </a:ext>
            </a:extLst>
          </p:cNvPr>
          <p:cNvSpPr/>
          <p:nvPr/>
        </p:nvSpPr>
        <p:spPr bwMode="white">
          <a:xfrm>
            <a:off x="4034483" y="6061163"/>
            <a:ext cx="952141" cy="42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5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B2BE4-2C07-9C62-4D2C-4345082E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55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12681-CF14-2527-B1CF-BAB66C597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7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2C291-F467-2E32-4004-9D4337ADEB49}"/>
              </a:ext>
            </a:extLst>
          </p:cNvPr>
          <p:cNvSpPr/>
          <p:nvPr/>
        </p:nvSpPr>
        <p:spPr bwMode="white">
          <a:xfrm>
            <a:off x="8891183" y="1252596"/>
            <a:ext cx="590327" cy="5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0B9E3-0996-53FB-8EC8-BBDDA792BD24}"/>
              </a:ext>
            </a:extLst>
          </p:cNvPr>
          <p:cNvSpPr/>
          <p:nvPr/>
        </p:nvSpPr>
        <p:spPr bwMode="white">
          <a:xfrm>
            <a:off x="3540151" y="2415211"/>
            <a:ext cx="952141" cy="4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5CE27-ABAE-6956-6AB4-B4515630D4B2}"/>
              </a:ext>
            </a:extLst>
          </p:cNvPr>
          <p:cNvSpPr/>
          <p:nvPr/>
        </p:nvSpPr>
        <p:spPr bwMode="white">
          <a:xfrm>
            <a:off x="7805743" y="3844657"/>
            <a:ext cx="828362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B941B2-503D-F307-4A6D-79E8AFC15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36892" r="11101"/>
          <a:stretch/>
        </p:blipFill>
        <p:spPr>
          <a:xfrm>
            <a:off x="2279576" y="4819310"/>
            <a:ext cx="7632848" cy="194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1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EE222-843C-2C2B-0905-AE5E118C7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4FE3C-FA44-B0B3-10F5-14582B3C7F0B}"/>
              </a:ext>
            </a:extLst>
          </p:cNvPr>
          <p:cNvSpPr/>
          <p:nvPr/>
        </p:nvSpPr>
        <p:spPr bwMode="white">
          <a:xfrm>
            <a:off x="9576725" y="3508978"/>
            <a:ext cx="561763" cy="57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6B9FF8-15EF-3C86-8EB7-E1373687FBF5}"/>
              </a:ext>
            </a:extLst>
          </p:cNvPr>
          <p:cNvSpPr/>
          <p:nvPr/>
        </p:nvSpPr>
        <p:spPr bwMode="white">
          <a:xfrm>
            <a:off x="9576725" y="4623031"/>
            <a:ext cx="561763" cy="57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11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6CECB-3216-1026-DF7D-F80F067C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4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6FBBB-63B3-F82A-542D-138320FD99D0}"/>
              </a:ext>
            </a:extLst>
          </p:cNvPr>
          <p:cNvSpPr/>
          <p:nvPr/>
        </p:nvSpPr>
        <p:spPr bwMode="white">
          <a:xfrm>
            <a:off x="9652896" y="1330154"/>
            <a:ext cx="476070" cy="41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5FBE0-5F19-C003-7B86-205D6D2AF9A4}"/>
              </a:ext>
            </a:extLst>
          </p:cNvPr>
          <p:cNvSpPr/>
          <p:nvPr/>
        </p:nvSpPr>
        <p:spPr bwMode="white">
          <a:xfrm>
            <a:off x="9567204" y="2352965"/>
            <a:ext cx="561762" cy="57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B6781-3B50-2130-1077-154CD1E72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2968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C2891E-CA18-6060-15D6-466997357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56" b="45367"/>
          <a:stretch/>
        </p:blipFill>
        <p:spPr>
          <a:xfrm>
            <a:off x="2999656" y="4221089"/>
            <a:ext cx="6955969" cy="20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09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</Words>
  <Application>Microsoft Office PowerPoint</Application>
  <PresentationFormat>宽屏</PresentationFormat>
  <Paragraphs>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