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2"/>
    <p:sldId id="340" r:id="rId3"/>
    <p:sldId id="338" r:id="rId4"/>
    <p:sldId id="336" r:id="rId5"/>
    <p:sldId id="334" r:id="rId6"/>
    <p:sldId id="333" r:id="rId7"/>
    <p:sldId id="332" r:id="rId8"/>
    <p:sldId id="330" r:id="rId9"/>
    <p:sldId id="328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540" autoAdjust="0"/>
    <p:restoredTop sz="94660"/>
  </p:normalViewPr>
  <p:slideViewPr>
    <p:cSldViewPr showGuides="1">
      <p:cViewPr varScale="1">
        <p:scale>
          <a:sx n="59" d="100"/>
          <a:sy n="59" d="100"/>
        </p:scale>
        <p:origin x="180" y="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765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4B9813D-57DF-7ADE-F9F5-EF30F6239D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989384"/>
            <a:ext cx="12192000" cy="87923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F96F2-C64E-4615-D8D1-8FCCB0A7F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5971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5937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90BE1F-DB56-22E5-C79C-BF58D0925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900000"/>
            <a:ext cx="11340000" cy="53377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ED7709-666E-9766-C79B-A2C58D250103}"/>
              </a:ext>
            </a:extLst>
          </p:cNvPr>
          <p:cNvSpPr/>
          <p:nvPr/>
        </p:nvSpPr>
        <p:spPr bwMode="white">
          <a:xfrm>
            <a:off x="671014" y="2276872"/>
            <a:ext cx="385343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8D6AF4-3305-38F9-1B0E-ED0642D4394D}"/>
              </a:ext>
            </a:extLst>
          </p:cNvPr>
          <p:cNvSpPr/>
          <p:nvPr/>
        </p:nvSpPr>
        <p:spPr bwMode="white">
          <a:xfrm flipV="1">
            <a:off x="694578" y="3429000"/>
            <a:ext cx="678219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3DA9B17-9D0E-521A-7594-8F3CF469367D}"/>
              </a:ext>
            </a:extLst>
          </p:cNvPr>
          <p:cNvSpPr/>
          <p:nvPr/>
        </p:nvSpPr>
        <p:spPr bwMode="white">
          <a:xfrm flipV="1">
            <a:off x="665334" y="4446272"/>
            <a:ext cx="10627866" cy="179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3D39D429-24B8-7019-B710-1861FB90C8D0}"/>
              </a:ext>
            </a:extLst>
          </p:cNvPr>
          <p:cNvSpPr/>
          <p:nvPr/>
        </p:nvSpPr>
        <p:spPr bwMode="white">
          <a:xfrm>
            <a:off x="8052840" y="1192392"/>
            <a:ext cx="2952328" cy="252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88638FF-6EED-D663-E882-E2BE51560F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153101"/>
            <a:ext cx="9289032" cy="370489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09DC3DC-F5B9-6C35-A019-B7D2530824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4653137"/>
            <a:ext cx="754563" cy="8640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7B8ADB5-4AE5-86F7-02D7-6CDC6DE655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3501008"/>
            <a:ext cx="780226" cy="87615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5043230-AC75-FAB5-D766-D9BDBEC0E4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548680"/>
            <a:ext cx="10441160" cy="283481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D679C55-626A-D7B3-400E-4F10382BF9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5755568"/>
            <a:ext cx="754563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5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D039F2-5BD9-FD6C-0D70-B1D1DEC6F9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40563"/>
            <a:ext cx="10035979" cy="407515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58E128A-2689-46D1-853E-00B79F6A8A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5889" y="3501008"/>
            <a:ext cx="828414" cy="94866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C13BE8E-05A9-0082-A8EE-857D1BAB9D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5889" y="2288771"/>
            <a:ext cx="846255" cy="96909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37D38B9-4E29-21F5-DB5A-A25BA886DF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8" y="1102203"/>
            <a:ext cx="846255" cy="969098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2AE28B24-448F-7296-522D-4E9F33BF80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4567273"/>
            <a:ext cx="10356568" cy="2563014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494BA7-CBED-581F-871C-D8130D00DDCB}"/>
              </a:ext>
            </a:extLst>
          </p:cNvPr>
          <p:cNvSpPr/>
          <p:nvPr/>
        </p:nvSpPr>
        <p:spPr bwMode="white">
          <a:xfrm>
            <a:off x="3287688" y="5816484"/>
            <a:ext cx="1008112" cy="56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55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6E4FCA-3855-5A0A-71D6-346C56271F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45849"/>
            <a:ext cx="11340000" cy="228870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6AB4BE4-F5C8-9E8F-F6D4-8C04C60B04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068960"/>
            <a:ext cx="11340000" cy="39670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71BA35-2A46-A438-F261-7BD45A8AAE26}"/>
              </a:ext>
            </a:extLst>
          </p:cNvPr>
          <p:cNvSpPr/>
          <p:nvPr/>
        </p:nvSpPr>
        <p:spPr bwMode="white">
          <a:xfrm>
            <a:off x="6248193" y="6330367"/>
            <a:ext cx="323727" cy="39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EA7CC2-C47F-B5D9-E6AE-E1AA9FBDC09E}"/>
              </a:ext>
            </a:extLst>
          </p:cNvPr>
          <p:cNvSpPr/>
          <p:nvPr/>
        </p:nvSpPr>
        <p:spPr bwMode="white">
          <a:xfrm>
            <a:off x="9675901" y="6330367"/>
            <a:ext cx="323727" cy="39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942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F40BDE-9875-DD9A-3A72-7C9298525C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479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14B816-0113-D137-4684-9C13AFC05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697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19B408-8E89-8BF6-7CB1-2BF4A5D26314}"/>
              </a:ext>
            </a:extLst>
          </p:cNvPr>
          <p:cNvSpPr/>
          <p:nvPr/>
        </p:nvSpPr>
        <p:spPr bwMode="white">
          <a:xfrm>
            <a:off x="321914" y="2214692"/>
            <a:ext cx="3941863" cy="50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EFF828-F701-0ED0-5205-E30120F91848}"/>
              </a:ext>
            </a:extLst>
          </p:cNvPr>
          <p:cNvSpPr/>
          <p:nvPr/>
        </p:nvSpPr>
        <p:spPr bwMode="white">
          <a:xfrm>
            <a:off x="321914" y="3272161"/>
            <a:ext cx="3941863" cy="50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475B28-7DA5-B132-997A-72FAA32CFEC8}"/>
              </a:ext>
            </a:extLst>
          </p:cNvPr>
          <p:cNvSpPr/>
          <p:nvPr/>
        </p:nvSpPr>
        <p:spPr bwMode="white">
          <a:xfrm>
            <a:off x="321914" y="4329631"/>
            <a:ext cx="3275365" cy="51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A228BE6-4201-8771-42C3-B4C6F2B9AB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8" t="43883" r="7509"/>
          <a:stretch/>
        </p:blipFill>
        <p:spPr>
          <a:xfrm>
            <a:off x="4776815" y="1887814"/>
            <a:ext cx="6923185" cy="233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6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91AEF23-4555-CE2F-FFBA-FDB20992D0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8"/>
          <a:stretch/>
        </p:blipFill>
        <p:spPr>
          <a:xfrm>
            <a:off x="3467708" y="4185306"/>
            <a:ext cx="5256584" cy="267269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FF8153A-6845-9446-424F-0AA69BCBD4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156965"/>
            <a:ext cx="5472608" cy="265641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E7B0438-62FA-571E-0FC8-3A6DEC87A8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354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6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B1E9E8-BF3C-B8ED-EAE8-072B3D5290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1135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908EE6-014A-1573-F1FD-155DD01A7D6B}"/>
              </a:ext>
            </a:extLst>
          </p:cNvPr>
          <p:cNvSpPr/>
          <p:nvPr/>
        </p:nvSpPr>
        <p:spPr bwMode="white">
          <a:xfrm>
            <a:off x="1055440" y="2276872"/>
            <a:ext cx="9649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44340F9-D429-DF3F-B3A6-9FD03BD7D2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8"/>
          <a:stretch/>
        </p:blipFill>
        <p:spPr>
          <a:xfrm>
            <a:off x="3051096" y="3111354"/>
            <a:ext cx="6089808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47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999BE4-D1D1-FB15-5464-E9AB0E97F5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22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E8D6FA-2BC7-A97E-8C39-66A3D3AB39C8}"/>
              </a:ext>
            </a:extLst>
          </p:cNvPr>
          <p:cNvSpPr/>
          <p:nvPr/>
        </p:nvSpPr>
        <p:spPr bwMode="white">
          <a:xfrm>
            <a:off x="1454962" y="4581128"/>
            <a:ext cx="557714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E7D4191-767C-14EC-B297-CEC672D86BA3}"/>
              </a:ext>
            </a:extLst>
          </p:cNvPr>
          <p:cNvSpPr/>
          <p:nvPr/>
        </p:nvSpPr>
        <p:spPr bwMode="white">
          <a:xfrm>
            <a:off x="1454962" y="5662031"/>
            <a:ext cx="831344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84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64</cp:revision>
  <dcterms:created xsi:type="dcterms:W3CDTF">2015-09-16T06:44:00Z</dcterms:created>
  <dcterms:modified xsi:type="dcterms:W3CDTF">2024-11-17T15:23:27Z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