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28"/>
  </p:handoutMasterIdLst>
  <p:sldIdLst>
    <p:sldId id="324" r:id="rId3"/>
    <p:sldId id="355" r:id="rId4"/>
    <p:sldId id="354" r:id="rId5"/>
    <p:sldId id="353" r:id="rId6"/>
    <p:sldId id="352" r:id="rId7"/>
    <p:sldId id="350" r:id="rId8"/>
    <p:sldId id="348" r:id="rId10"/>
    <p:sldId id="347" r:id="rId11"/>
    <p:sldId id="346" r:id="rId12"/>
    <p:sldId id="345" r:id="rId13"/>
    <p:sldId id="343" r:id="rId14"/>
    <p:sldId id="342" r:id="rId15"/>
    <p:sldId id="341" r:id="rId16"/>
    <p:sldId id="356" r:id="rId17"/>
    <p:sldId id="340" r:id="rId18"/>
    <p:sldId id="339" r:id="rId19"/>
    <p:sldId id="338" r:id="rId20"/>
    <p:sldId id="337" r:id="rId21"/>
    <p:sldId id="335" r:id="rId22"/>
    <p:sldId id="334" r:id="rId23"/>
    <p:sldId id="333" r:id="rId24"/>
    <p:sldId id="332" r:id="rId25"/>
    <p:sldId id="327" r:id="rId26"/>
    <p:sldId id="325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747" autoAdjust="0"/>
    <p:restoredTop sz="94660"/>
  </p:normalViewPr>
  <p:slideViewPr>
    <p:cSldViewPr showGuides="1">
      <p:cViewPr varScale="1">
        <p:scale>
          <a:sx n="59" d="100"/>
          <a:sy n="59" d="100"/>
        </p:scale>
        <p:origin x="120" y="44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3"/>
          <a:stretch>
            <a:fillRect/>
          </a:stretch>
        </p:blipFill>
        <p:spPr>
          <a:xfrm>
            <a:off x="2060587" y="2740564"/>
            <a:ext cx="8283885" cy="13768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9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8639" y="3018423"/>
            <a:ext cx="266599" cy="22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54915"/>
          <a:stretch>
            <a:fillRect/>
          </a:stretch>
        </p:blipFill>
        <p:spPr>
          <a:xfrm>
            <a:off x="4223792" y="4128918"/>
            <a:ext cx="4392488" cy="2705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75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3954" y="1129261"/>
            <a:ext cx="276121" cy="24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85" t="30647" r="2211"/>
          <a:stretch>
            <a:fillRect/>
          </a:stretch>
        </p:blipFill>
        <p:spPr>
          <a:xfrm>
            <a:off x="3395350" y="3816248"/>
            <a:ext cx="5976664" cy="21839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66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58236" y="1119271"/>
            <a:ext cx="295164" cy="23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4483" y="4761088"/>
            <a:ext cx="266599" cy="23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866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27"/>
          <a:stretch>
            <a:fillRect/>
          </a:stretch>
        </p:blipFill>
        <p:spPr>
          <a:xfrm>
            <a:off x="360000" y="900001"/>
            <a:ext cx="11340000" cy="1952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0352" y="1119196"/>
            <a:ext cx="199949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92443" y="1700808"/>
            <a:ext cx="342770" cy="24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4232" y="1556792"/>
            <a:ext cx="864095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0226" y="2396253"/>
            <a:ext cx="218992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8" t="22904" r="8144"/>
          <a:stretch>
            <a:fillRect/>
          </a:stretch>
        </p:blipFill>
        <p:spPr>
          <a:xfrm>
            <a:off x="2840326" y="3055297"/>
            <a:ext cx="7560840" cy="34561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11"/>
          <a:stretch>
            <a:fillRect/>
          </a:stretch>
        </p:blipFill>
        <p:spPr>
          <a:xfrm>
            <a:off x="360000" y="908720"/>
            <a:ext cx="11340000" cy="198836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521108" y="1162573"/>
            <a:ext cx="218992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92644" y="2449160"/>
            <a:ext cx="552241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77229" y="2449160"/>
            <a:ext cx="399899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8" t="22904" r="8144"/>
          <a:stretch>
            <a:fillRect/>
          </a:stretch>
        </p:blipFill>
        <p:spPr>
          <a:xfrm>
            <a:off x="2840326" y="3055297"/>
            <a:ext cx="7560840" cy="34561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354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6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54256" y="1052781"/>
            <a:ext cx="552241" cy="24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1511" y="1052781"/>
            <a:ext cx="714105" cy="24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3526" y="1702100"/>
            <a:ext cx="723627" cy="23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2443" y="2341872"/>
            <a:ext cx="218992" cy="23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9748" y="2933898"/>
            <a:ext cx="1066397" cy="31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44836" y="2933898"/>
            <a:ext cx="628413" cy="32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76"/>
          <a:stretch>
            <a:fillRect/>
          </a:stretch>
        </p:blipFill>
        <p:spPr>
          <a:xfrm>
            <a:off x="2614087" y="3583315"/>
            <a:ext cx="8018417" cy="3251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5081"/>
            <a:ext cx="11340000" cy="20537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546"/>
          <a:stretch>
            <a:fillRect/>
          </a:stretch>
        </p:blipFill>
        <p:spPr>
          <a:xfrm>
            <a:off x="767715" y="2708910"/>
            <a:ext cx="11339830" cy="57641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4" r="13008"/>
          <a:stretch>
            <a:fillRect/>
          </a:stretch>
        </p:blipFill>
        <p:spPr>
          <a:xfrm>
            <a:off x="1487805" y="3285490"/>
            <a:ext cx="8599805" cy="3469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795" y="3789045"/>
            <a:ext cx="7538085" cy="240347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775863" y="6381744"/>
            <a:ext cx="1780503" cy="28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705055"/>
            <a:ext cx="11340000" cy="4211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0202" y="914680"/>
            <a:ext cx="361813" cy="2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1764" y="705055"/>
            <a:ext cx="474282" cy="58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6146" y="2782257"/>
            <a:ext cx="7826044" cy="238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0983" y="3382549"/>
            <a:ext cx="1209219" cy="2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0983" y="3935199"/>
            <a:ext cx="7978942" cy="266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1939" y="4516434"/>
            <a:ext cx="8140251" cy="2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2" t="14004" r="13008" b="12827"/>
          <a:stretch>
            <a:fillRect/>
          </a:stretch>
        </p:blipFill>
        <p:spPr>
          <a:xfrm>
            <a:off x="4152265" y="4941570"/>
            <a:ext cx="4887595" cy="1864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5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11838" y="2292736"/>
            <a:ext cx="676020" cy="32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11838" y="2941408"/>
            <a:ext cx="723627" cy="33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38488" y="3637776"/>
            <a:ext cx="218992" cy="2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64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1704974"/>
            <a:ext cx="6268042" cy="28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2" t="14004" r="13008" b="12827"/>
          <a:stretch>
            <a:fillRect/>
          </a:stretch>
        </p:blipFill>
        <p:spPr>
          <a:xfrm>
            <a:off x="2207895" y="2493010"/>
            <a:ext cx="7735570" cy="295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27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7" y="2780928"/>
            <a:ext cx="5976665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11607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1523952"/>
            <a:ext cx="5836624" cy="2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7" t="37063" r="21479"/>
          <a:stretch>
            <a:fillRect/>
          </a:stretch>
        </p:blipFill>
        <p:spPr>
          <a:xfrm>
            <a:off x="3801110" y="4668520"/>
            <a:ext cx="3803650" cy="20345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1354"/>
            <a:ext cx="11340000" cy="174118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55113" y="2807574"/>
            <a:ext cx="5808060" cy="26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591" y="3372023"/>
            <a:ext cx="5522418" cy="296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965780"/>
            <a:ext cx="11340000" cy="68456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426415" y="4197182"/>
            <a:ext cx="333249" cy="16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5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261" y="2862343"/>
            <a:ext cx="1751939" cy="10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1057" y="3348166"/>
            <a:ext cx="1047355" cy="8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8790" y="2862343"/>
            <a:ext cx="1742418" cy="10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24937" y="3348166"/>
            <a:ext cx="1047355" cy="8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7934" y="2862343"/>
            <a:ext cx="1742419" cy="10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420" y="4205501"/>
            <a:ext cx="1666246" cy="2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3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2892645"/>
            <a:ext cx="1837632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474230"/>
            <a:ext cx="1399647" cy="20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055816"/>
            <a:ext cx="656977" cy="20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608799"/>
            <a:ext cx="1399647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171316"/>
            <a:ext cx="3094458" cy="27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7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4911" y="2435426"/>
            <a:ext cx="380856" cy="23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1788" y="3741969"/>
            <a:ext cx="390377" cy="23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7758" y="5048512"/>
            <a:ext cx="380856" cy="23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2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1776646"/>
            <a:ext cx="399899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83224" y="3730044"/>
            <a:ext cx="390377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83224" y="5683442"/>
            <a:ext cx="561763" cy="2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6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1780458"/>
            <a:ext cx="295163" cy="24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909741"/>
            <a:ext cx="11340000" cy="2806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3919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1488595"/>
            <a:ext cx="295163" cy="23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56"/>
          <a:stretch>
            <a:fillRect/>
          </a:stretch>
        </p:blipFill>
        <p:spPr>
          <a:xfrm>
            <a:off x="5231904" y="4517697"/>
            <a:ext cx="2391730" cy="2435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20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1824684"/>
            <a:ext cx="276120" cy="2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8" r="36718"/>
          <a:stretch>
            <a:fillRect/>
          </a:stretch>
        </p:blipFill>
        <p:spPr>
          <a:xfrm>
            <a:off x="4193796" y="2852936"/>
            <a:ext cx="3672408" cy="3446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5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9496" y="1786879"/>
            <a:ext cx="285642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48211" y="3112430"/>
            <a:ext cx="266599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93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9748" y="1090862"/>
            <a:ext cx="295162" cy="2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2024-11-19T07:26:33Z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