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95" autoAdjust="0"/>
    <p:restoredTop sz="94660"/>
  </p:normalViewPr>
  <p:slideViewPr>
    <p:cSldViewPr showGuides="1">
      <p:cViewPr varScale="1">
        <p:scale>
          <a:sx n="50" d="100"/>
          <a:sy n="50" d="100"/>
        </p:scale>
        <p:origin x="24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602FD-233B-960A-EF37-59601ADDF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62674"/>
            <a:ext cx="11340000" cy="11326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55379-BF27-4956-2188-0926BF848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0728"/>
            <a:ext cx="11340000" cy="434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79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21F68-4BE9-1F52-526C-38ABCF5EB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67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94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19B8E-B14B-2BFF-DB38-C8EC8C699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92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5131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2024-11-17T05:49:46Z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