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2"/>
  </p:handoutMasterIdLst>
  <p:sldIdLst>
    <p:sldId id="324" r:id="rId3"/>
    <p:sldId id="340" r:id="rId4"/>
    <p:sldId id="336" r:id="rId6"/>
    <p:sldId id="334" r:id="rId7"/>
    <p:sldId id="333" r:id="rId8"/>
    <p:sldId id="331" r:id="rId9"/>
    <p:sldId id="329" r:id="rId10"/>
    <p:sldId id="326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98" autoAdjust="0"/>
    <p:restoredTop sz="94660"/>
  </p:normalViewPr>
  <p:slideViewPr>
    <p:cSldViewPr showGuides="1">
      <p:cViewPr>
        <p:scale>
          <a:sx n="50" d="100"/>
          <a:sy n="50" d="100"/>
        </p:scale>
        <p:origin x="18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0" y="2833687"/>
            <a:ext cx="64008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3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980727"/>
            <a:ext cx="6854206" cy="7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1853093"/>
            <a:ext cx="1906004" cy="5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2510728"/>
            <a:ext cx="5571784" cy="51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1" r="27193"/>
          <a:stretch>
            <a:fillRect/>
          </a:stretch>
        </p:blipFill>
        <p:spPr>
          <a:xfrm>
            <a:off x="623392" y="3284984"/>
            <a:ext cx="3401277" cy="156143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4528857" y="3325280"/>
            <a:ext cx="3401276" cy="1553637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>
            <a:fillRect/>
          </a:stretch>
        </p:blipFill>
        <p:spPr>
          <a:xfrm>
            <a:off x="8345281" y="3325280"/>
            <a:ext cx="3401276" cy="1660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18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0617" y="4968230"/>
            <a:ext cx="3202302" cy="42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80616" y="5958001"/>
            <a:ext cx="4715383" cy="8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27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8527" y="4314109"/>
            <a:ext cx="3545345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28527" y="5013176"/>
            <a:ext cx="6279641" cy="175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9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3503712" y="3960624"/>
            <a:ext cx="6120680" cy="28527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77072"/>
            <a:ext cx="11340000" cy="187820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32392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7439929" y="5015439"/>
            <a:ext cx="3771243" cy="1757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346" y="5364166"/>
            <a:ext cx="5486054" cy="5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46" y="4250731"/>
            <a:ext cx="8535030" cy="5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2597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4151958" y="5661819"/>
            <a:ext cx="6024032" cy="1224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19830" y="5876925"/>
            <a:ext cx="473202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