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59" autoAdjust="0"/>
    <p:restoredTop sz="94660"/>
  </p:normalViewPr>
  <p:slideViewPr>
    <p:cSldViewPr showGuides="1">
      <p:cViewPr varScale="1">
        <p:scale>
          <a:sx n="59" d="100"/>
          <a:sy n="59" d="100"/>
        </p:scale>
        <p:origin x="15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527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6CB32F7-46A2-EFFD-80DE-A4A969BE8F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5487" y="2686050"/>
            <a:ext cx="8201025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A41F4-3DFF-21BC-0987-DF71F51DF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1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7EAF2-4E4A-431E-4AAF-2A8FEEFD80F3}"/>
              </a:ext>
            </a:extLst>
          </p:cNvPr>
          <p:cNvSpPr/>
          <p:nvPr/>
        </p:nvSpPr>
        <p:spPr bwMode="white">
          <a:xfrm>
            <a:off x="2264282" y="2758155"/>
            <a:ext cx="647455" cy="5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FEA8B2-E172-582B-E6A8-91BB29642B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8" t="49309" r="37247"/>
          <a:stretch/>
        </p:blipFill>
        <p:spPr>
          <a:xfrm>
            <a:off x="4079776" y="4797152"/>
            <a:ext cx="3528392" cy="156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8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96E31-AA67-0855-0C3E-7380AED7E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05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7CD17-0A50-0B3B-07F3-91639FBCAB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53136"/>
            <a:ext cx="11340000" cy="495172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18C1E4D-E3B0-A229-82F4-61E2A4C5B1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2419399"/>
            <a:ext cx="2880320" cy="27907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4F58C60-A699-1052-DC1A-9AA2110876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419399"/>
            <a:ext cx="2880320" cy="279077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B15645-E473-ED2A-B44E-BB5B0237FF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2419399"/>
            <a:ext cx="2880320" cy="279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8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E8AE76-D906-9D55-A2CE-D3369D960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00000"/>
            <a:ext cx="11340000" cy="528365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EA89ABD-24D0-0065-9201-71C63EB41D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419399"/>
            <a:ext cx="2880320" cy="27907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19FC5F5-996D-50BB-F93A-B7BF4750C5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19399"/>
            <a:ext cx="2880320" cy="27907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BDC94BC-EEE0-25B8-FED2-37F6537DD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419399"/>
            <a:ext cx="2880320" cy="279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90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0D5B97-4E0C-CE82-33B4-CC8222600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969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4B258-AFFA-8F7A-7C01-04057658F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98722"/>
            <a:ext cx="11340000" cy="506055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7C67244-04AD-3AC1-1D74-DB295B68EB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01008"/>
            <a:ext cx="2304256" cy="229662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7886E77-D599-6DB7-42A8-646BD7387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501008"/>
            <a:ext cx="2304256" cy="229662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8C4E853-EAF8-2426-7B25-66DC44D32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249" y="3501008"/>
            <a:ext cx="2304256" cy="229662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CA1E081-AF35-3908-CB71-679A9F5C8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0979" y="3501008"/>
            <a:ext cx="2304256" cy="229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59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2B55E-A8D5-5C67-EC3D-F2B6754B4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36770"/>
            <a:ext cx="11340000" cy="538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557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E8D28-C82A-96D6-28EA-E16AACE335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692696"/>
            <a:ext cx="771910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760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D19C5-B1C6-203B-85D9-246942A84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30185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1E71DB-5117-E3B0-9146-868E6F65BE40}"/>
              </a:ext>
            </a:extLst>
          </p:cNvPr>
          <p:cNvSpPr/>
          <p:nvPr/>
        </p:nvSpPr>
        <p:spPr bwMode="white">
          <a:xfrm>
            <a:off x="6088775" y="2107344"/>
            <a:ext cx="1618639" cy="48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B9FB8A1-7C00-C541-417B-923F93EBC4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44" r="72947" b="37368"/>
          <a:stretch/>
        </p:blipFill>
        <p:spPr>
          <a:xfrm>
            <a:off x="1343472" y="4760168"/>
            <a:ext cx="2088232" cy="129614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2369BA8-85CD-BA44-CB1A-7656AEE6FD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6" t="36714" r="52424" b="36189"/>
          <a:stretch/>
        </p:blipFill>
        <p:spPr>
          <a:xfrm>
            <a:off x="3647728" y="4613264"/>
            <a:ext cx="1512168" cy="158995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8E15D84-4DF3-AA3D-D0A6-79D554D4FA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16" r="38432"/>
          <a:stretch/>
        </p:blipFill>
        <p:spPr>
          <a:xfrm>
            <a:off x="5375920" y="4185736"/>
            <a:ext cx="4752528" cy="198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05D1B-CC1D-0F08-383F-501D52EE8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900000"/>
            <a:ext cx="11340000" cy="28282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C7C831-89E9-3FC8-B05F-51A370C0FF18}"/>
              </a:ext>
            </a:extLst>
          </p:cNvPr>
          <p:cNvSpPr/>
          <p:nvPr/>
        </p:nvSpPr>
        <p:spPr bwMode="white">
          <a:xfrm>
            <a:off x="7156647" y="1357083"/>
            <a:ext cx="1094962" cy="48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450400-AB53-0632-2B1A-1E9BB66C70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44" r="72947" b="37368"/>
          <a:stretch/>
        </p:blipFill>
        <p:spPr>
          <a:xfrm>
            <a:off x="1343472" y="4760168"/>
            <a:ext cx="2088232" cy="129614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E82B9A4-0DEA-721D-FC68-DF52DCBFFC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6" t="36714" r="52424" b="36189"/>
          <a:stretch/>
        </p:blipFill>
        <p:spPr>
          <a:xfrm>
            <a:off x="3647728" y="4613264"/>
            <a:ext cx="1512168" cy="158995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221885F-D7C5-8041-8B93-DFC9847022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16" r="38432"/>
          <a:stretch/>
        </p:blipFill>
        <p:spPr>
          <a:xfrm>
            <a:off x="5375920" y="4185736"/>
            <a:ext cx="4752528" cy="198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84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6E2442-2E0F-E5B2-22B5-9671DC228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900000"/>
            <a:ext cx="11340000" cy="30620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60048D-F610-AF09-0A23-933A5845EA6B}"/>
              </a:ext>
            </a:extLst>
          </p:cNvPr>
          <p:cNvSpPr/>
          <p:nvPr/>
        </p:nvSpPr>
        <p:spPr bwMode="white">
          <a:xfrm>
            <a:off x="6766269" y="1997003"/>
            <a:ext cx="542720" cy="47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0D77E9-02A5-406F-BBBC-8733FA885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44" r="72947" b="37368"/>
          <a:stretch/>
        </p:blipFill>
        <p:spPr>
          <a:xfrm>
            <a:off x="1343472" y="4760168"/>
            <a:ext cx="2088232" cy="129614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14D6917-B371-2006-CDFA-D2A468EFC0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6" t="36714" r="52424" b="36189"/>
          <a:stretch/>
        </p:blipFill>
        <p:spPr>
          <a:xfrm>
            <a:off x="3647728" y="4613264"/>
            <a:ext cx="1512168" cy="158995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F272691-6E89-8CAD-F359-3920ABE22A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16" r="38432"/>
          <a:stretch/>
        </p:blipFill>
        <p:spPr>
          <a:xfrm>
            <a:off x="5375920" y="4185736"/>
            <a:ext cx="4752528" cy="198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0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68C7C-3AAB-220C-C9CB-40A216F84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986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59BA5-5D76-6495-E5D5-E49AA3816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63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ABF6E8-B1A7-84CE-F1AB-17F7AFC95432}"/>
              </a:ext>
            </a:extLst>
          </p:cNvPr>
          <p:cNvSpPr/>
          <p:nvPr/>
        </p:nvSpPr>
        <p:spPr bwMode="white">
          <a:xfrm>
            <a:off x="2235717" y="2767380"/>
            <a:ext cx="647455" cy="58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F37861-FFF2-A482-4689-CE1014E997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8" t="49309" r="37247"/>
          <a:stretch/>
        </p:blipFill>
        <p:spPr>
          <a:xfrm>
            <a:off x="4079776" y="5006330"/>
            <a:ext cx="3528392" cy="156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41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461CA-DDE7-FACE-6EB2-BDBE764E3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1076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11CB3F-FA52-BF27-23F3-AA01D2B369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502126"/>
            <a:ext cx="11340000" cy="23670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1BCA11-D1D0-73A2-7290-A667682F3EAD}"/>
              </a:ext>
            </a:extLst>
          </p:cNvPr>
          <p:cNvSpPr/>
          <p:nvPr/>
        </p:nvSpPr>
        <p:spPr bwMode="white">
          <a:xfrm>
            <a:off x="1602323" y="2721649"/>
            <a:ext cx="3180151" cy="59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9F36ECB-2148-B338-AA10-E87A691AE8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8" t="49309" r="37247"/>
          <a:stretch/>
        </p:blipFill>
        <p:spPr>
          <a:xfrm>
            <a:off x="4079776" y="4833445"/>
            <a:ext cx="3528392" cy="156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2024-11-17T05:39:45Z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