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3" r:id="rId3"/>
    <p:sldId id="342" r:id="rId4"/>
    <p:sldId id="341" r:id="rId5"/>
    <p:sldId id="340" r:id="rId6"/>
    <p:sldId id="338" r:id="rId7"/>
    <p:sldId id="336" r:id="rId8"/>
    <p:sldId id="335" r:id="rId9"/>
    <p:sldId id="333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27" autoAdjust="0"/>
    <p:restoredTop sz="94660"/>
  </p:normalViewPr>
  <p:slideViewPr>
    <p:cSldViewPr showGuides="1">
      <p:cViewPr>
        <p:scale>
          <a:sx n="50" d="100"/>
          <a:sy n="50" d="100"/>
        </p:scale>
        <p:origin x="440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333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4831DDA-E220-9EF6-D8A4-7BAF573EA9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725" y="2690812"/>
            <a:ext cx="6686550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977C3-76A4-DF5D-DEF7-767C26FAD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8928992" cy="31506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E48491-825B-680D-677D-F9CCC43ED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1487488" y="3762504"/>
            <a:ext cx="3672408" cy="30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79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71F89-A0B1-3C8A-92FB-C68FCBCE9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348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7B15E-20E2-AD90-62E4-9C4B87380828}"/>
              </a:ext>
            </a:extLst>
          </p:cNvPr>
          <p:cNvSpPr/>
          <p:nvPr/>
        </p:nvSpPr>
        <p:spPr bwMode="white">
          <a:xfrm>
            <a:off x="7767657" y="945005"/>
            <a:ext cx="1256826" cy="42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B54B6-C589-A48F-C293-38783CDCDEAD}"/>
              </a:ext>
            </a:extLst>
          </p:cNvPr>
          <p:cNvSpPr/>
          <p:nvPr/>
        </p:nvSpPr>
        <p:spPr bwMode="white">
          <a:xfrm>
            <a:off x="3349722" y="2013346"/>
            <a:ext cx="1247304" cy="48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3CE7B-BF46-328F-A85B-70C11749098F}"/>
              </a:ext>
            </a:extLst>
          </p:cNvPr>
          <p:cNvSpPr/>
          <p:nvPr/>
        </p:nvSpPr>
        <p:spPr bwMode="white">
          <a:xfrm>
            <a:off x="8853098" y="2061040"/>
            <a:ext cx="1571032" cy="42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4070D0-7A44-39E3-D9DB-C63C81376C01}"/>
              </a:ext>
            </a:extLst>
          </p:cNvPr>
          <p:cNvSpPr/>
          <p:nvPr/>
        </p:nvSpPr>
        <p:spPr bwMode="white">
          <a:xfrm>
            <a:off x="4758891" y="3138919"/>
            <a:ext cx="1637682" cy="4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FC2243-E490-5B14-6247-001A001EB5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771715" y="3789392"/>
            <a:ext cx="3672408" cy="30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4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27D52-65D1-C251-9575-166FECBF9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1303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F48F8-F798-ACA7-6F25-A3B13FC4470B}"/>
              </a:ext>
            </a:extLst>
          </p:cNvPr>
          <p:cNvSpPr/>
          <p:nvPr/>
        </p:nvSpPr>
        <p:spPr bwMode="white">
          <a:xfrm>
            <a:off x="983432" y="2924944"/>
            <a:ext cx="7344816" cy="74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E9A39A-286B-FAB5-AC4D-4824C9558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259796" y="3751028"/>
            <a:ext cx="3672408" cy="30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7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E08D7-B42F-86AA-3709-2C1976776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15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6025DD-595E-4F88-AD38-4381CB5762E3}"/>
              </a:ext>
            </a:extLst>
          </p:cNvPr>
          <p:cNvSpPr/>
          <p:nvPr/>
        </p:nvSpPr>
        <p:spPr bwMode="white">
          <a:xfrm>
            <a:off x="988413" y="2273737"/>
            <a:ext cx="2761209" cy="37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33A3C7-0119-5C1F-1662-6FDABB7BF4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583832" y="2971986"/>
            <a:ext cx="3672408" cy="30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0DC2A-B317-53D8-1B82-4D9287B9C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04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5AA7F-9032-985D-62C9-E5ADC4D08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6979D-50A4-A172-2B17-855ED236C925}"/>
              </a:ext>
            </a:extLst>
          </p:cNvPr>
          <p:cNvSpPr/>
          <p:nvPr/>
        </p:nvSpPr>
        <p:spPr bwMode="white">
          <a:xfrm>
            <a:off x="2568967" y="3510650"/>
            <a:ext cx="3189672" cy="5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1E130-91CC-45E9-470D-442C1A8F4D0E}"/>
              </a:ext>
            </a:extLst>
          </p:cNvPr>
          <p:cNvSpPr/>
          <p:nvPr/>
        </p:nvSpPr>
        <p:spPr bwMode="white">
          <a:xfrm>
            <a:off x="2568967" y="4663529"/>
            <a:ext cx="2551738" cy="5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0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5F590-8277-4DFB-95A8-03145EA34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642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7892C-4B37-E4AC-EDA1-CF8C3EFB3558}"/>
              </a:ext>
            </a:extLst>
          </p:cNvPr>
          <p:cNvSpPr/>
          <p:nvPr/>
        </p:nvSpPr>
        <p:spPr bwMode="white">
          <a:xfrm>
            <a:off x="4263128" y="2478696"/>
            <a:ext cx="1028312" cy="49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4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747CB-7CC6-54F1-4B6C-B61663D7C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46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CA17C-A84B-7EB6-3F36-9616C6AA5639}"/>
              </a:ext>
            </a:extLst>
          </p:cNvPr>
          <p:cNvSpPr/>
          <p:nvPr/>
        </p:nvSpPr>
        <p:spPr bwMode="white">
          <a:xfrm>
            <a:off x="1002583" y="6237987"/>
            <a:ext cx="1937200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1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53183-2056-E9EB-3612-4B0A7EBF5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62CF2-9672-2A38-C33F-5C74B57C19E0}"/>
              </a:ext>
            </a:extLst>
          </p:cNvPr>
          <p:cNvSpPr/>
          <p:nvPr/>
        </p:nvSpPr>
        <p:spPr bwMode="white">
          <a:xfrm>
            <a:off x="978891" y="4968423"/>
            <a:ext cx="3322972" cy="4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1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FEB4A-6F36-7823-C95F-AD00A0FA9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B829E-D00E-867F-73B3-20A00B7B01AB}"/>
              </a:ext>
            </a:extLst>
          </p:cNvPr>
          <p:cNvSpPr/>
          <p:nvPr/>
        </p:nvSpPr>
        <p:spPr bwMode="white">
          <a:xfrm>
            <a:off x="988413" y="4005569"/>
            <a:ext cx="3303929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7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38981-C2FA-4BF0-1A8C-A75ED3F8D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F05E3-2DFC-01D3-D1A7-25CB1F043E09}"/>
              </a:ext>
            </a:extLst>
          </p:cNvPr>
          <p:cNvSpPr/>
          <p:nvPr/>
        </p:nvSpPr>
        <p:spPr bwMode="white">
          <a:xfrm>
            <a:off x="1683476" y="4653136"/>
            <a:ext cx="4700556" cy="55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8FEFF-6733-BA69-B3CE-630F2589302C}"/>
              </a:ext>
            </a:extLst>
          </p:cNvPr>
          <p:cNvSpPr/>
          <p:nvPr/>
        </p:nvSpPr>
        <p:spPr bwMode="white">
          <a:xfrm>
            <a:off x="6872644" y="4769170"/>
            <a:ext cx="3818085" cy="4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1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E20DF-6704-0D8C-B9B0-788995ED1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4641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3E43A0-086A-1E52-11A9-CAFD9D06B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5012818"/>
            <a:ext cx="11340000" cy="19326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2F81A9-8743-6315-CCFD-D9A3623016BD}"/>
              </a:ext>
            </a:extLst>
          </p:cNvPr>
          <p:cNvSpPr/>
          <p:nvPr/>
        </p:nvSpPr>
        <p:spPr bwMode="white">
          <a:xfrm>
            <a:off x="1126626" y="5252006"/>
            <a:ext cx="9662518" cy="47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561362-5AE4-5417-C006-D37896809E7D}"/>
              </a:ext>
            </a:extLst>
          </p:cNvPr>
          <p:cNvSpPr/>
          <p:nvPr/>
        </p:nvSpPr>
        <p:spPr bwMode="white">
          <a:xfrm>
            <a:off x="1126626" y="6323572"/>
            <a:ext cx="2523173" cy="41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2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