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18" autoAdjust="0"/>
    <p:restoredTop sz="94660"/>
  </p:normalViewPr>
  <p:slideViewPr>
    <p:cSldViewPr showGuides="1">
      <p:cViewPr varScale="1">
        <p:scale>
          <a:sx n="59" d="100"/>
          <a:sy n="59" d="100"/>
        </p:scale>
        <p:origin x="15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315E7-E5FA-D41F-F951-CA67F6F25D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848914"/>
            <a:ext cx="11340000" cy="11601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5EAFA-657D-C36F-F3C5-0E2C32913C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40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6B0155-220D-C329-2BC9-5A9A493F5D23}"/>
              </a:ext>
            </a:extLst>
          </p:cNvPr>
          <p:cNvSpPr/>
          <p:nvPr/>
        </p:nvSpPr>
        <p:spPr bwMode="white">
          <a:xfrm>
            <a:off x="2207153" y="1568252"/>
            <a:ext cx="8455012" cy="25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8A1973-A816-6FF7-16D2-3C3D4A3C0458}"/>
              </a:ext>
            </a:extLst>
          </p:cNvPr>
          <p:cNvSpPr/>
          <p:nvPr/>
        </p:nvSpPr>
        <p:spPr bwMode="white">
          <a:xfrm>
            <a:off x="797984" y="2064668"/>
            <a:ext cx="2056624" cy="25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EA1110-31CA-0945-16F2-C4C85C193187}"/>
              </a:ext>
            </a:extLst>
          </p:cNvPr>
          <p:cNvSpPr/>
          <p:nvPr/>
        </p:nvSpPr>
        <p:spPr bwMode="white">
          <a:xfrm>
            <a:off x="2464231" y="2627909"/>
            <a:ext cx="1542468" cy="21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AAD8E0-7971-7352-A3F1-57EF0E0F5420}"/>
              </a:ext>
            </a:extLst>
          </p:cNvPr>
          <p:cNvSpPr/>
          <p:nvPr/>
        </p:nvSpPr>
        <p:spPr bwMode="white">
          <a:xfrm>
            <a:off x="2216675" y="3124325"/>
            <a:ext cx="1104483" cy="1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9B3138-CA24-815F-2E45-A9480CF55C0F}"/>
              </a:ext>
            </a:extLst>
          </p:cNvPr>
          <p:cNvSpPr/>
          <p:nvPr/>
        </p:nvSpPr>
        <p:spPr bwMode="white">
          <a:xfrm>
            <a:off x="2216675" y="3592101"/>
            <a:ext cx="1237783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17C2E4-76B1-249E-532E-30CD5B6801F4}"/>
              </a:ext>
            </a:extLst>
          </p:cNvPr>
          <p:cNvSpPr/>
          <p:nvPr/>
        </p:nvSpPr>
        <p:spPr bwMode="white">
          <a:xfrm>
            <a:off x="788463" y="4078971"/>
            <a:ext cx="2313702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5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5407C-8A12-C761-6092-FB5275D81A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9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7C8D55-4CB1-0E7A-808F-E61D11B98CF9}"/>
              </a:ext>
            </a:extLst>
          </p:cNvPr>
          <p:cNvSpPr/>
          <p:nvPr/>
        </p:nvSpPr>
        <p:spPr bwMode="white">
          <a:xfrm>
            <a:off x="3844836" y="1681627"/>
            <a:ext cx="666498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E5C232-6226-78E5-71EF-AFD87B220F7B}"/>
              </a:ext>
            </a:extLst>
          </p:cNvPr>
          <p:cNvSpPr/>
          <p:nvPr/>
        </p:nvSpPr>
        <p:spPr bwMode="white">
          <a:xfrm>
            <a:off x="5720554" y="1681627"/>
            <a:ext cx="523677" cy="2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032816-8ECE-41A8-24D1-D2CC63DAE7E4}"/>
              </a:ext>
            </a:extLst>
          </p:cNvPr>
          <p:cNvSpPr/>
          <p:nvPr/>
        </p:nvSpPr>
        <p:spPr bwMode="white">
          <a:xfrm>
            <a:off x="9500554" y="1681627"/>
            <a:ext cx="361813" cy="2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E01EBB-9FAD-D5B4-F0A9-441763ED1EB2}"/>
              </a:ext>
            </a:extLst>
          </p:cNvPr>
          <p:cNvSpPr/>
          <p:nvPr/>
        </p:nvSpPr>
        <p:spPr bwMode="white">
          <a:xfrm>
            <a:off x="4625591" y="2787344"/>
            <a:ext cx="2247052" cy="2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E698EC-047E-4FAF-DADB-FE4E98E60E7B}"/>
              </a:ext>
            </a:extLst>
          </p:cNvPr>
          <p:cNvSpPr/>
          <p:nvPr/>
        </p:nvSpPr>
        <p:spPr bwMode="white">
          <a:xfrm>
            <a:off x="2578488" y="3902594"/>
            <a:ext cx="523677" cy="2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1EF084-FB9E-6610-36C3-57659CC01EE3}"/>
              </a:ext>
            </a:extLst>
          </p:cNvPr>
          <p:cNvSpPr/>
          <p:nvPr/>
        </p:nvSpPr>
        <p:spPr bwMode="white">
          <a:xfrm>
            <a:off x="4796977" y="3902594"/>
            <a:ext cx="352292" cy="2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71D941-DE78-66B6-9F20-5CC43ED6C5EA}"/>
              </a:ext>
            </a:extLst>
          </p:cNvPr>
          <p:cNvSpPr/>
          <p:nvPr/>
        </p:nvSpPr>
        <p:spPr bwMode="white">
          <a:xfrm>
            <a:off x="6901209" y="5017843"/>
            <a:ext cx="523677" cy="2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64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84FBA-1B6A-64B1-FD2D-310CB8FB7E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58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4C4E78-D72E-E0E7-239D-C8207E952503}"/>
              </a:ext>
            </a:extLst>
          </p:cNvPr>
          <p:cNvSpPr/>
          <p:nvPr/>
        </p:nvSpPr>
        <p:spPr bwMode="white">
          <a:xfrm>
            <a:off x="6863123" y="1882704"/>
            <a:ext cx="1361561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DD8F15-5577-F301-818E-48716A142AC2}"/>
              </a:ext>
            </a:extLst>
          </p:cNvPr>
          <p:cNvSpPr/>
          <p:nvPr/>
        </p:nvSpPr>
        <p:spPr bwMode="white">
          <a:xfrm>
            <a:off x="2064332" y="2617346"/>
            <a:ext cx="8940604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C970F2-A752-8C42-5AE9-E0A159CEAD6D}"/>
              </a:ext>
            </a:extLst>
          </p:cNvPr>
          <p:cNvSpPr/>
          <p:nvPr/>
        </p:nvSpPr>
        <p:spPr bwMode="white">
          <a:xfrm>
            <a:off x="2064332" y="3733622"/>
            <a:ext cx="8940604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18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A9D8F-85C9-367D-51BE-58A9311348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68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11FDAF-DBB4-075B-6A20-EDB43635C968}"/>
              </a:ext>
            </a:extLst>
          </p:cNvPr>
          <p:cNvSpPr/>
          <p:nvPr/>
        </p:nvSpPr>
        <p:spPr bwMode="white">
          <a:xfrm>
            <a:off x="8986397" y="1681684"/>
            <a:ext cx="247556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601C3D-4EE8-7ABE-E2CC-468895233004}"/>
              </a:ext>
            </a:extLst>
          </p:cNvPr>
          <p:cNvSpPr/>
          <p:nvPr/>
        </p:nvSpPr>
        <p:spPr bwMode="white">
          <a:xfrm>
            <a:off x="2902216" y="2797013"/>
            <a:ext cx="228513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7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CA57A-5248-A2DB-57F7-EDE91F302A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57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3D7325-6154-A8CB-2125-EA76C6FD8EFE}"/>
              </a:ext>
            </a:extLst>
          </p:cNvPr>
          <p:cNvSpPr/>
          <p:nvPr/>
        </p:nvSpPr>
        <p:spPr bwMode="white">
          <a:xfrm>
            <a:off x="9681460" y="1071742"/>
            <a:ext cx="238035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E0E672-CCB4-70AA-183D-B1E70B29A6C3}"/>
              </a:ext>
            </a:extLst>
          </p:cNvPr>
          <p:cNvSpPr/>
          <p:nvPr/>
        </p:nvSpPr>
        <p:spPr bwMode="white">
          <a:xfrm>
            <a:off x="7377279" y="2741457"/>
            <a:ext cx="247556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3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B0F5F0-56E7-FAA0-1183-03C09AEEE2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7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731A26-8EF6-B3CD-DA7B-C69FFDF6BA0A}"/>
              </a:ext>
            </a:extLst>
          </p:cNvPr>
          <p:cNvSpPr/>
          <p:nvPr/>
        </p:nvSpPr>
        <p:spPr bwMode="white">
          <a:xfrm>
            <a:off x="2930780" y="2186026"/>
            <a:ext cx="695062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592809-71C3-88C2-70C9-18711AB78C51}"/>
              </a:ext>
            </a:extLst>
          </p:cNvPr>
          <p:cNvSpPr/>
          <p:nvPr/>
        </p:nvSpPr>
        <p:spPr bwMode="white">
          <a:xfrm>
            <a:off x="6396574" y="2186026"/>
            <a:ext cx="733148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1B01AA-B16D-7586-BF23-B7839CAC3041}"/>
              </a:ext>
            </a:extLst>
          </p:cNvPr>
          <p:cNvSpPr/>
          <p:nvPr/>
        </p:nvSpPr>
        <p:spPr bwMode="white">
          <a:xfrm>
            <a:off x="9748110" y="2186026"/>
            <a:ext cx="866448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2096B7-9F90-4A0D-D07E-5643F6051C95}"/>
              </a:ext>
            </a:extLst>
          </p:cNvPr>
          <p:cNvSpPr/>
          <p:nvPr/>
        </p:nvSpPr>
        <p:spPr bwMode="white">
          <a:xfrm>
            <a:off x="1343472" y="2738540"/>
            <a:ext cx="1587308" cy="126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973B580-3563-2617-038F-66F533AA1417}"/>
              </a:ext>
            </a:extLst>
          </p:cNvPr>
          <p:cNvSpPr/>
          <p:nvPr/>
        </p:nvSpPr>
        <p:spPr bwMode="white">
          <a:xfrm>
            <a:off x="4583832" y="2738540"/>
            <a:ext cx="2172577" cy="198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B545967-C6CE-CD0A-462C-C999300C1856}"/>
              </a:ext>
            </a:extLst>
          </p:cNvPr>
          <p:cNvSpPr/>
          <p:nvPr/>
        </p:nvSpPr>
        <p:spPr bwMode="white">
          <a:xfrm>
            <a:off x="8008757" y="2738540"/>
            <a:ext cx="2172577" cy="198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24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14227-6D45-C5B6-7C91-51CA96FB3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11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213C36-6E93-518A-060B-36A73966D57F}"/>
              </a:ext>
            </a:extLst>
          </p:cNvPr>
          <p:cNvSpPr/>
          <p:nvPr/>
        </p:nvSpPr>
        <p:spPr bwMode="white">
          <a:xfrm>
            <a:off x="683727" y="2130571"/>
            <a:ext cx="2456523" cy="2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AF75EC-5864-C3DF-4766-A909AC250C56}"/>
              </a:ext>
            </a:extLst>
          </p:cNvPr>
          <p:cNvSpPr/>
          <p:nvPr/>
        </p:nvSpPr>
        <p:spPr bwMode="white">
          <a:xfrm>
            <a:off x="4301863" y="2130571"/>
            <a:ext cx="3103979" cy="2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134E84-CF71-7AB6-2CFA-D09EFEC601AD}"/>
              </a:ext>
            </a:extLst>
          </p:cNvPr>
          <p:cNvSpPr/>
          <p:nvPr/>
        </p:nvSpPr>
        <p:spPr bwMode="white">
          <a:xfrm>
            <a:off x="8072342" y="2121032"/>
            <a:ext cx="2189925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2DB633-960E-DF0B-C80C-4C6A367E4038}"/>
              </a:ext>
            </a:extLst>
          </p:cNvPr>
          <p:cNvSpPr/>
          <p:nvPr/>
        </p:nvSpPr>
        <p:spPr bwMode="white">
          <a:xfrm>
            <a:off x="683727" y="2626616"/>
            <a:ext cx="1237783" cy="2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0B735A-7C8B-59DC-37FC-E6D14B3B6E08}"/>
              </a:ext>
            </a:extLst>
          </p:cNvPr>
          <p:cNvSpPr/>
          <p:nvPr/>
        </p:nvSpPr>
        <p:spPr bwMode="white">
          <a:xfrm>
            <a:off x="4301863" y="2626616"/>
            <a:ext cx="799798" cy="2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993E35-0364-9B3D-F49E-6406D2834375}"/>
              </a:ext>
            </a:extLst>
          </p:cNvPr>
          <p:cNvSpPr/>
          <p:nvPr/>
        </p:nvSpPr>
        <p:spPr bwMode="white">
          <a:xfrm>
            <a:off x="8072342" y="2607537"/>
            <a:ext cx="2723123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405D04-1178-B9D6-CFDA-9B7DDC2D0895}"/>
              </a:ext>
            </a:extLst>
          </p:cNvPr>
          <p:cNvSpPr/>
          <p:nvPr/>
        </p:nvSpPr>
        <p:spPr bwMode="white">
          <a:xfrm>
            <a:off x="683727" y="3122660"/>
            <a:ext cx="561763" cy="1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1D08C5-47C3-92E0-42C1-24A1E6BA995D}"/>
              </a:ext>
            </a:extLst>
          </p:cNvPr>
          <p:cNvSpPr/>
          <p:nvPr/>
        </p:nvSpPr>
        <p:spPr bwMode="white">
          <a:xfrm>
            <a:off x="4301863" y="3132199"/>
            <a:ext cx="418942" cy="1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F8CA87-4B1D-F7CD-F7AA-28318B779641}"/>
              </a:ext>
            </a:extLst>
          </p:cNvPr>
          <p:cNvSpPr/>
          <p:nvPr/>
        </p:nvSpPr>
        <p:spPr bwMode="white">
          <a:xfrm>
            <a:off x="8072342" y="3103582"/>
            <a:ext cx="1371083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6950DEC-28E0-72EB-653D-22373EA03A0C}"/>
              </a:ext>
            </a:extLst>
          </p:cNvPr>
          <p:cNvSpPr/>
          <p:nvPr/>
        </p:nvSpPr>
        <p:spPr bwMode="white">
          <a:xfrm>
            <a:off x="8072342" y="3618705"/>
            <a:ext cx="971184" cy="2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35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2377E-D6F6-8905-05E5-AD87292C5F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70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10AE3-DC2D-E036-F678-F6CD2A5A5B5D}"/>
              </a:ext>
            </a:extLst>
          </p:cNvPr>
          <p:cNvSpPr/>
          <p:nvPr/>
        </p:nvSpPr>
        <p:spPr bwMode="white">
          <a:xfrm>
            <a:off x="1169319" y="2683791"/>
            <a:ext cx="2599345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05E631-B2D7-0BC1-C184-D7D66E81CF8A}"/>
              </a:ext>
            </a:extLst>
          </p:cNvPr>
          <p:cNvSpPr/>
          <p:nvPr/>
        </p:nvSpPr>
        <p:spPr bwMode="white">
          <a:xfrm>
            <a:off x="4816020" y="2702869"/>
            <a:ext cx="866448" cy="2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7F0E4A-1EFD-35C6-D66F-87DA89F9CB09}"/>
              </a:ext>
            </a:extLst>
          </p:cNvPr>
          <p:cNvSpPr/>
          <p:nvPr/>
        </p:nvSpPr>
        <p:spPr bwMode="white">
          <a:xfrm>
            <a:off x="1178841" y="3160741"/>
            <a:ext cx="3808564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94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A85F5-7DAC-94A2-4FDD-BE8F40A3F6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50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A92880-7C5F-DD16-A868-CEE52ADEC6AA}"/>
              </a:ext>
            </a:extLst>
          </p:cNvPr>
          <p:cNvSpPr/>
          <p:nvPr/>
        </p:nvSpPr>
        <p:spPr bwMode="white">
          <a:xfrm>
            <a:off x="1911989" y="3177230"/>
            <a:ext cx="314206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67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2024-11-17T14:24:29Z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