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7"/>
  </p:handoutMasterIdLst>
  <p:sldIdLst>
    <p:sldId id="324" r:id="rId3"/>
    <p:sldId id="354" r:id="rId4"/>
    <p:sldId id="353" r:id="rId5"/>
    <p:sldId id="352" r:id="rId7"/>
    <p:sldId id="351" r:id="rId8"/>
    <p:sldId id="349" r:id="rId9"/>
    <p:sldId id="348" r:id="rId10"/>
    <p:sldId id="347" r:id="rId11"/>
    <p:sldId id="346" r:id="rId12"/>
    <p:sldId id="344" r:id="rId13"/>
    <p:sldId id="343" r:id="rId14"/>
    <p:sldId id="342" r:id="rId15"/>
    <p:sldId id="341" r:id="rId16"/>
    <p:sldId id="339" r:id="rId17"/>
    <p:sldId id="337" r:id="rId18"/>
    <p:sldId id="336" r:id="rId19"/>
    <p:sldId id="335" r:id="rId20"/>
    <p:sldId id="333" r:id="rId21"/>
    <p:sldId id="332" r:id="rId22"/>
    <p:sldId id="330" r:id="rId23"/>
    <p:sldId id="329" r:id="rId24"/>
    <p:sldId id="327" r:id="rId25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264" autoAdjust="0"/>
    <p:restoredTop sz="94660"/>
  </p:normalViewPr>
  <p:slideViewPr>
    <p:cSldViewPr showGuides="1">
      <p:cViewPr>
        <p:scale>
          <a:sx n="50" d="100"/>
          <a:sy n="50" d="100"/>
        </p:scale>
        <p:origin x="10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 b="3909"/>
          <a:stretch>
            <a:fillRect/>
          </a:stretch>
        </p:blipFill>
        <p:spPr>
          <a:xfrm>
            <a:off x="2567608" y="2564904"/>
            <a:ext cx="7284402" cy="16649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8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662" y="3766167"/>
            <a:ext cx="266599" cy="2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29" y="1968513"/>
            <a:ext cx="295163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5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2809374"/>
            <a:ext cx="742670" cy="25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4382" y="2809374"/>
            <a:ext cx="561763" cy="25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3677" y="2809374"/>
            <a:ext cx="218992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0680" y="2809374"/>
            <a:ext cx="571284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5566" y="3611311"/>
            <a:ext cx="561763" cy="25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53904" y="3611311"/>
            <a:ext cx="199949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81813" y="3611311"/>
            <a:ext cx="380856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00201" y="3611311"/>
            <a:ext cx="561763" cy="25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9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403" y="1719250"/>
            <a:ext cx="1218740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196" y="1719250"/>
            <a:ext cx="1218741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1989" y="1719250"/>
            <a:ext cx="1228261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385" y="2276872"/>
            <a:ext cx="237626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67808" y="2276872"/>
            <a:ext cx="2376264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709855" y="2195009"/>
            <a:ext cx="2376264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2" grpId="0" animBg="1"/>
      <p:bldP spid="4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5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398859"/>
            <a:ext cx="2551738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9622" y="2389312"/>
            <a:ext cx="2970679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6801" y="2389312"/>
            <a:ext cx="2532695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3009858"/>
            <a:ext cx="1504382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9622" y="3009858"/>
            <a:ext cx="1361561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86801" y="3009858"/>
            <a:ext cx="1361561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506" y="3611311"/>
            <a:ext cx="761712" cy="2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49622" y="3611311"/>
            <a:ext cx="914055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86801" y="3620858"/>
            <a:ext cx="618891" cy="20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22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336" y="2276872"/>
            <a:ext cx="1296144" cy="15121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420888"/>
            <a:ext cx="2304256" cy="13527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2492896"/>
            <a:ext cx="2232248" cy="12961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2619" y="5185984"/>
            <a:ext cx="1790025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53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1628801"/>
            <a:ext cx="3456384" cy="20162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628800"/>
            <a:ext cx="3456384" cy="20162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1"/>
            <a:ext cx="3456384" cy="2016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8690" y="1090874"/>
            <a:ext cx="2085188" cy="26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7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939945"/>
            <a:ext cx="8531183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511892"/>
            <a:ext cx="8521662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098" y="4064774"/>
            <a:ext cx="8691334" cy="29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220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0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3073" y="1109741"/>
            <a:ext cx="1075919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8110" y="1805702"/>
            <a:ext cx="6674508" cy="2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1511" y="2406326"/>
            <a:ext cx="1961410" cy="2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1510" y="2911614"/>
            <a:ext cx="7054810" cy="33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02468" y="3521770"/>
            <a:ext cx="7145860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2" t="39138" r="9214"/>
          <a:stretch>
            <a:fillRect/>
          </a:stretch>
        </p:blipFill>
        <p:spPr>
          <a:xfrm>
            <a:off x="2188110" y="4223620"/>
            <a:ext cx="7724314" cy="2373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4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934" y="1728719"/>
            <a:ext cx="733148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8" y="1728719"/>
            <a:ext cx="561763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1486" y="2395505"/>
            <a:ext cx="914055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7732" y="3738603"/>
            <a:ext cx="1094962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0705" y="3690975"/>
            <a:ext cx="2418438" cy="3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7732" y="5491297"/>
            <a:ext cx="914055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1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1673241"/>
            <a:ext cx="5570025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2265104"/>
            <a:ext cx="1352040" cy="2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828329"/>
            <a:ext cx="5855667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220" y="3277235"/>
            <a:ext cx="604583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7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2842979"/>
            <a:ext cx="8710956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3441998"/>
            <a:ext cx="8557418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420" y="3985266"/>
            <a:ext cx="8782964" cy="28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942" y="4566897"/>
            <a:ext cx="8701434" cy="28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7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105" y="2242941"/>
            <a:ext cx="8226498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2823930"/>
            <a:ext cx="2256574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3395395"/>
            <a:ext cx="1666246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985908"/>
            <a:ext cx="8898416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942" y="4528800"/>
            <a:ext cx="8629426" cy="28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1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120" y="2882468"/>
            <a:ext cx="3313450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463865"/>
            <a:ext cx="1694811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035731"/>
            <a:ext cx="1666246" cy="2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598066"/>
            <a:ext cx="4503627" cy="28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35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91" y="5933222"/>
            <a:ext cx="583849" cy="64807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5085185"/>
            <a:ext cx="583849" cy="648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395" y="1033327"/>
            <a:ext cx="742670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070" y="900000"/>
            <a:ext cx="904534" cy="38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0780" y="1699967"/>
            <a:ext cx="923576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6070" y="1699967"/>
            <a:ext cx="561763" cy="23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7380" y="3033245"/>
            <a:ext cx="904534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6700" y="3033245"/>
            <a:ext cx="742670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16473" y="3699885"/>
            <a:ext cx="742670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10377" y="3699885"/>
            <a:ext cx="1075919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2851" y="5085185"/>
            <a:ext cx="583849" cy="64807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1143" y="5933222"/>
            <a:ext cx="583849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9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1844374"/>
            <a:ext cx="390377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806" y="2512113"/>
            <a:ext cx="761712" cy="25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92" y="3179852"/>
            <a:ext cx="571284" cy="25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8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1486" y="1817130"/>
            <a:ext cx="276121" cy="2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3012272"/>
            <a:ext cx="11340000" cy="26489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17687" y="3174259"/>
            <a:ext cx="266599" cy="2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8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1804612"/>
            <a:ext cx="285642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3350" y="4461315"/>
            <a:ext cx="285642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5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1214356"/>
            <a:ext cx="295163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55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1166960"/>
            <a:ext cx="266599" cy="22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8110" y="4427687"/>
            <a:ext cx="276120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68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1786183"/>
            <a:ext cx="276120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23" y="2176866"/>
            <a:ext cx="11340000" cy="4583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