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6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27" autoAdjust="0"/>
    <p:restoredTop sz="94660"/>
  </p:normalViewPr>
  <p:slideViewPr>
    <p:cSldViewPr showGuides="1">
      <p:cViewPr>
        <p:scale>
          <a:sx n="50" d="100"/>
          <a:sy n="50" d="100"/>
        </p:scale>
        <p:origin x="368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068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BBB1125-B305-F74A-2A7B-5406D145E3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781595"/>
            <a:ext cx="12192000" cy="12948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9983C-46A2-AEEE-75F8-639E3D672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04" y="980728"/>
            <a:ext cx="11340000" cy="33301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D74991-39EC-CB9D-00A8-1729E9BDEADC}"/>
              </a:ext>
            </a:extLst>
          </p:cNvPr>
          <p:cNvSpPr/>
          <p:nvPr/>
        </p:nvSpPr>
        <p:spPr bwMode="white">
          <a:xfrm>
            <a:off x="6691292" y="1205472"/>
            <a:ext cx="131097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E3A2C5-5A53-A025-72AF-595F0A8C6107}"/>
              </a:ext>
            </a:extLst>
          </p:cNvPr>
          <p:cNvSpPr/>
          <p:nvPr/>
        </p:nvSpPr>
        <p:spPr bwMode="white">
          <a:xfrm>
            <a:off x="9947615" y="2431118"/>
            <a:ext cx="618891" cy="42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0D5D4C-212E-E0EA-AACE-7C43EEFEE015}"/>
              </a:ext>
            </a:extLst>
          </p:cNvPr>
          <p:cNvSpPr/>
          <p:nvPr/>
        </p:nvSpPr>
        <p:spPr bwMode="white">
          <a:xfrm>
            <a:off x="788018" y="3293704"/>
            <a:ext cx="5126014" cy="10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11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6649B-336D-ED98-7930-BDD6598E91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861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C2D13-89BC-485A-4510-5FEB1B0326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80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1E9842-3FAE-6A4F-D003-12FC4A0E3288}"/>
              </a:ext>
            </a:extLst>
          </p:cNvPr>
          <p:cNvSpPr/>
          <p:nvPr/>
        </p:nvSpPr>
        <p:spPr bwMode="white">
          <a:xfrm>
            <a:off x="1822900" y="2204864"/>
            <a:ext cx="4193532" cy="85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8340B46-EEA3-4339-8B5F-4D12197CAA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8" t="62988" r="23383"/>
          <a:stretch/>
        </p:blipFill>
        <p:spPr>
          <a:xfrm>
            <a:off x="2423592" y="3218061"/>
            <a:ext cx="6624736" cy="216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53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42886-1411-3859-153D-81F2D6C7CA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92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C89827-E515-2F2C-53B6-CC38E6A1D307}"/>
              </a:ext>
            </a:extLst>
          </p:cNvPr>
          <p:cNvSpPr/>
          <p:nvPr/>
        </p:nvSpPr>
        <p:spPr bwMode="white">
          <a:xfrm>
            <a:off x="4911234" y="2060848"/>
            <a:ext cx="6297334" cy="71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88DE8E-4C5D-19D3-A235-B7B95BF8D73A}"/>
              </a:ext>
            </a:extLst>
          </p:cNvPr>
          <p:cNvSpPr/>
          <p:nvPr/>
        </p:nvSpPr>
        <p:spPr bwMode="white">
          <a:xfrm>
            <a:off x="988412" y="3212976"/>
            <a:ext cx="2083251" cy="66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8D2FBF7-1F7D-A3E6-98C3-2BB53B1D94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8" t="62988" r="23383"/>
          <a:stretch/>
        </p:blipFill>
        <p:spPr>
          <a:xfrm>
            <a:off x="2783632" y="4198825"/>
            <a:ext cx="6624736" cy="216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69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71BD4B-AB05-583E-B68F-0B4D64DFA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201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EFDBB3-E024-DE7F-F6E5-811CB209CBAC}"/>
              </a:ext>
            </a:extLst>
          </p:cNvPr>
          <p:cNvSpPr/>
          <p:nvPr/>
        </p:nvSpPr>
        <p:spPr bwMode="white">
          <a:xfrm>
            <a:off x="4473248" y="2060848"/>
            <a:ext cx="3638975" cy="69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78BFE3D-2AF8-36A6-D9F1-7228F3B7A5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8" t="62988" r="23383"/>
          <a:stretch/>
        </p:blipFill>
        <p:spPr>
          <a:xfrm>
            <a:off x="2423592" y="3108283"/>
            <a:ext cx="6624736" cy="216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19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EEDECA-5DB9-9A5A-0FAB-5A5838516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9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85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D1A9F-D6E5-3224-2848-4FCB646D28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1340000" cy="47363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2C92D9A-E59F-1DAE-957C-149F21D32A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292324"/>
            <a:ext cx="3804041" cy="37208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B003998-F44C-BADF-E89F-8CC9CDD94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292324"/>
            <a:ext cx="3804041" cy="372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07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9D68E3-A8C5-CFBF-64E6-3247C2137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6654"/>
            <a:ext cx="11340000" cy="35985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B6D631-18AC-754E-652A-6C2B288DA7C2}"/>
              </a:ext>
            </a:extLst>
          </p:cNvPr>
          <p:cNvSpPr/>
          <p:nvPr/>
        </p:nvSpPr>
        <p:spPr bwMode="white">
          <a:xfrm>
            <a:off x="8862619" y="2040274"/>
            <a:ext cx="561762" cy="57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EF9314-9C81-26FA-3919-B289533CF4A5}"/>
              </a:ext>
            </a:extLst>
          </p:cNvPr>
          <p:cNvSpPr/>
          <p:nvPr/>
        </p:nvSpPr>
        <p:spPr bwMode="white">
          <a:xfrm>
            <a:off x="3025994" y="3004336"/>
            <a:ext cx="599848" cy="49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5EB556-9CFF-937E-AB0A-FAB1F70BDD64}"/>
              </a:ext>
            </a:extLst>
          </p:cNvPr>
          <p:cNvSpPr/>
          <p:nvPr/>
        </p:nvSpPr>
        <p:spPr bwMode="white">
          <a:xfrm>
            <a:off x="6320403" y="3997035"/>
            <a:ext cx="1028312" cy="48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13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DCCCD-CD77-7F6E-34AC-ECEE5082B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17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741329-9475-03D1-4FE4-EB9AA2F14DDF}"/>
              </a:ext>
            </a:extLst>
          </p:cNvPr>
          <p:cNvSpPr/>
          <p:nvPr/>
        </p:nvSpPr>
        <p:spPr bwMode="white">
          <a:xfrm>
            <a:off x="3930528" y="2701095"/>
            <a:ext cx="980705" cy="4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67602D-B223-6EE7-F564-7B74CC113A5D}"/>
              </a:ext>
            </a:extLst>
          </p:cNvPr>
          <p:cNvSpPr/>
          <p:nvPr/>
        </p:nvSpPr>
        <p:spPr bwMode="white">
          <a:xfrm>
            <a:off x="9005440" y="2710624"/>
            <a:ext cx="971184" cy="4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511B02-C5C5-5039-4E2D-914A32E4892D}"/>
              </a:ext>
            </a:extLst>
          </p:cNvPr>
          <p:cNvSpPr/>
          <p:nvPr/>
        </p:nvSpPr>
        <p:spPr bwMode="white">
          <a:xfrm>
            <a:off x="4244735" y="3978061"/>
            <a:ext cx="666498" cy="42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85E379-CC6F-AC06-1642-9420E32A5165}"/>
              </a:ext>
            </a:extLst>
          </p:cNvPr>
          <p:cNvSpPr/>
          <p:nvPr/>
        </p:nvSpPr>
        <p:spPr bwMode="white">
          <a:xfrm>
            <a:off x="9005440" y="3978061"/>
            <a:ext cx="1411040" cy="4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E66D44-8D3B-F6EE-90E1-F2FF73E4D769}"/>
              </a:ext>
            </a:extLst>
          </p:cNvPr>
          <p:cNvSpPr/>
          <p:nvPr/>
        </p:nvSpPr>
        <p:spPr bwMode="white">
          <a:xfrm>
            <a:off x="4597026" y="5255028"/>
            <a:ext cx="1498973" cy="4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7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C560BE-30CE-D56A-8CD7-276E93F17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35" y="1268760"/>
            <a:ext cx="11340000" cy="25314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AE2AFE-7CE8-349A-8CD3-D40D332CB28B}"/>
              </a:ext>
            </a:extLst>
          </p:cNvPr>
          <p:cNvSpPr/>
          <p:nvPr/>
        </p:nvSpPr>
        <p:spPr bwMode="white">
          <a:xfrm>
            <a:off x="4011200" y="1669977"/>
            <a:ext cx="1599596" cy="45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827995-7233-F2AF-DB1E-9E7E58F695CD}"/>
              </a:ext>
            </a:extLst>
          </p:cNvPr>
          <p:cNvSpPr/>
          <p:nvPr/>
        </p:nvSpPr>
        <p:spPr bwMode="white">
          <a:xfrm>
            <a:off x="4011200" y="2940500"/>
            <a:ext cx="1599596" cy="45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36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05D799C8-B7A3-281E-05B0-E2C842549D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2564904"/>
            <a:ext cx="7463792" cy="445637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023C328-87D8-03DE-A0C2-D0F0B5D420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48"/>
          <a:stretch/>
        </p:blipFill>
        <p:spPr>
          <a:xfrm>
            <a:off x="999862" y="655758"/>
            <a:ext cx="8840554" cy="19091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2FB612-3C35-B848-E89C-9C29ED6823F2}"/>
              </a:ext>
            </a:extLst>
          </p:cNvPr>
          <p:cNvSpPr/>
          <p:nvPr/>
        </p:nvSpPr>
        <p:spPr bwMode="white">
          <a:xfrm>
            <a:off x="3831615" y="3724567"/>
            <a:ext cx="856926" cy="49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8F1CFB-65EC-E9C9-341E-422BB4A7513C}"/>
              </a:ext>
            </a:extLst>
          </p:cNvPr>
          <p:cNvSpPr/>
          <p:nvPr/>
        </p:nvSpPr>
        <p:spPr bwMode="white">
          <a:xfrm>
            <a:off x="5467488" y="3711331"/>
            <a:ext cx="1349156" cy="49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32F0DD-4889-FF3C-DA1F-C3D51BD16E2F}"/>
              </a:ext>
            </a:extLst>
          </p:cNvPr>
          <p:cNvSpPr/>
          <p:nvPr/>
        </p:nvSpPr>
        <p:spPr bwMode="white">
          <a:xfrm>
            <a:off x="7282203" y="3764234"/>
            <a:ext cx="1390125" cy="3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24A887-6BE9-49F4-482A-93EF1BFB1639}"/>
              </a:ext>
            </a:extLst>
          </p:cNvPr>
          <p:cNvSpPr/>
          <p:nvPr/>
        </p:nvSpPr>
        <p:spPr bwMode="white">
          <a:xfrm>
            <a:off x="3813369" y="4525000"/>
            <a:ext cx="856926" cy="49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1025F3-0857-2D9E-806C-C0D80C779D67}"/>
              </a:ext>
            </a:extLst>
          </p:cNvPr>
          <p:cNvSpPr/>
          <p:nvPr/>
        </p:nvSpPr>
        <p:spPr bwMode="white">
          <a:xfrm>
            <a:off x="5467488" y="4600233"/>
            <a:ext cx="1349156" cy="49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52BEBC-96D9-B7CE-65BB-342A80BD6BDB}"/>
              </a:ext>
            </a:extLst>
          </p:cNvPr>
          <p:cNvSpPr/>
          <p:nvPr/>
        </p:nvSpPr>
        <p:spPr bwMode="white">
          <a:xfrm>
            <a:off x="7282203" y="4525000"/>
            <a:ext cx="1478093" cy="51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5CDF1FD-851F-F8E7-FF56-149E2B87D056}"/>
              </a:ext>
            </a:extLst>
          </p:cNvPr>
          <p:cNvSpPr/>
          <p:nvPr/>
        </p:nvSpPr>
        <p:spPr bwMode="white">
          <a:xfrm>
            <a:off x="3813369" y="5335305"/>
            <a:ext cx="1188560" cy="49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DC0DE39-AD26-66DC-62AD-B33E2C9ABF05}"/>
              </a:ext>
            </a:extLst>
          </p:cNvPr>
          <p:cNvSpPr/>
          <p:nvPr/>
        </p:nvSpPr>
        <p:spPr bwMode="white">
          <a:xfrm>
            <a:off x="5467488" y="5410538"/>
            <a:ext cx="1349156" cy="49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64D91AC-A271-97E5-6B3A-D6A7AAEA4199}"/>
              </a:ext>
            </a:extLst>
          </p:cNvPr>
          <p:cNvSpPr/>
          <p:nvPr/>
        </p:nvSpPr>
        <p:spPr bwMode="white">
          <a:xfrm>
            <a:off x="7282203" y="5335305"/>
            <a:ext cx="1478093" cy="51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5D62CBF-DFF2-752B-A90A-A9E27385929B}"/>
              </a:ext>
            </a:extLst>
          </p:cNvPr>
          <p:cNvSpPr/>
          <p:nvPr/>
        </p:nvSpPr>
        <p:spPr bwMode="white">
          <a:xfrm>
            <a:off x="3813369" y="6077918"/>
            <a:ext cx="1188560" cy="49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D4291F3-14D2-80F6-81C4-01371F33C5BE}"/>
              </a:ext>
            </a:extLst>
          </p:cNvPr>
          <p:cNvSpPr/>
          <p:nvPr/>
        </p:nvSpPr>
        <p:spPr bwMode="white">
          <a:xfrm>
            <a:off x="5467488" y="6153151"/>
            <a:ext cx="1349156" cy="49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163A5A1-FF82-CBD9-B952-3D67432C12EB}"/>
              </a:ext>
            </a:extLst>
          </p:cNvPr>
          <p:cNvSpPr/>
          <p:nvPr/>
        </p:nvSpPr>
        <p:spPr bwMode="white">
          <a:xfrm>
            <a:off x="7282203" y="6077918"/>
            <a:ext cx="1478093" cy="51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94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BF25793-6007-CFED-A1E3-F4FCE61911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610" y="2060849"/>
            <a:ext cx="10028119" cy="446449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B07A929-F16A-193E-E40B-33BF9CB0E5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136"/>
          <a:stretch/>
        </p:blipFill>
        <p:spPr>
          <a:xfrm>
            <a:off x="360000" y="900000"/>
            <a:ext cx="11340000" cy="1160847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4FDBA30-416E-DEA9-EE7B-58636C09E0AF}"/>
              </a:ext>
            </a:extLst>
          </p:cNvPr>
          <p:cNvCxnSpPr/>
          <p:nvPr/>
        </p:nvCxnSpPr>
        <p:spPr>
          <a:xfrm>
            <a:off x="2855640" y="3861048"/>
            <a:ext cx="6840760" cy="864096"/>
          </a:xfrm>
          <a:prstGeom prst="line">
            <a:avLst/>
          </a:prstGeom>
          <a:ln w="19050">
            <a:solidFill>
              <a:srgbClr val="EC06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EBA4B2F-8342-B351-8C09-B1A5A6968053}"/>
              </a:ext>
            </a:extLst>
          </p:cNvPr>
          <p:cNvCxnSpPr>
            <a:cxnSpLocks/>
          </p:cNvCxnSpPr>
          <p:nvPr/>
        </p:nvCxnSpPr>
        <p:spPr>
          <a:xfrm>
            <a:off x="5159896" y="3861048"/>
            <a:ext cx="2088232" cy="864096"/>
          </a:xfrm>
          <a:prstGeom prst="line">
            <a:avLst/>
          </a:prstGeom>
          <a:ln w="19050">
            <a:solidFill>
              <a:srgbClr val="EC06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116E67E-FE9B-E44B-9F8D-B86C6842B017}"/>
              </a:ext>
            </a:extLst>
          </p:cNvPr>
          <p:cNvCxnSpPr>
            <a:cxnSpLocks/>
          </p:cNvCxnSpPr>
          <p:nvPr/>
        </p:nvCxnSpPr>
        <p:spPr>
          <a:xfrm flipH="1">
            <a:off x="2521000" y="3861048"/>
            <a:ext cx="5061768" cy="864096"/>
          </a:xfrm>
          <a:prstGeom prst="line">
            <a:avLst/>
          </a:prstGeom>
          <a:ln w="19050">
            <a:solidFill>
              <a:srgbClr val="EC06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281F4FE-BD9C-DB99-B72A-93DE6E704C3B}"/>
              </a:ext>
            </a:extLst>
          </p:cNvPr>
          <p:cNvCxnSpPr>
            <a:cxnSpLocks/>
          </p:cNvCxnSpPr>
          <p:nvPr/>
        </p:nvCxnSpPr>
        <p:spPr>
          <a:xfrm flipH="1">
            <a:off x="5037572" y="3861048"/>
            <a:ext cx="5061768" cy="864096"/>
          </a:xfrm>
          <a:prstGeom prst="line">
            <a:avLst/>
          </a:prstGeom>
          <a:ln w="19050">
            <a:solidFill>
              <a:srgbClr val="EC06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560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276BDA-2ED3-524D-A962-043E106B75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4031"/>
            <a:ext cx="10056480" cy="251894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3A320D8-04B4-C0E1-9996-7FE59D1790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996952"/>
            <a:ext cx="9768448" cy="40826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EDE75F-F8AF-0A3E-5516-2F3041004DB5}"/>
              </a:ext>
            </a:extLst>
          </p:cNvPr>
          <p:cNvSpPr/>
          <p:nvPr/>
        </p:nvSpPr>
        <p:spPr bwMode="white">
          <a:xfrm>
            <a:off x="3431704" y="3429000"/>
            <a:ext cx="84740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69245B-6324-3903-8700-4D0FF8B17CD0}"/>
              </a:ext>
            </a:extLst>
          </p:cNvPr>
          <p:cNvSpPr/>
          <p:nvPr/>
        </p:nvSpPr>
        <p:spPr bwMode="white">
          <a:xfrm>
            <a:off x="3719736" y="4365104"/>
            <a:ext cx="84740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4E9087-56AE-C6F2-F448-65BF9D66F7C2}"/>
              </a:ext>
            </a:extLst>
          </p:cNvPr>
          <p:cNvSpPr/>
          <p:nvPr/>
        </p:nvSpPr>
        <p:spPr bwMode="white">
          <a:xfrm>
            <a:off x="3935760" y="5157192"/>
            <a:ext cx="84740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F69B30-D318-8EC0-C2C6-78A2E0F5F349}"/>
              </a:ext>
            </a:extLst>
          </p:cNvPr>
          <p:cNvSpPr/>
          <p:nvPr/>
        </p:nvSpPr>
        <p:spPr bwMode="white">
          <a:xfrm>
            <a:off x="4155347" y="6021288"/>
            <a:ext cx="84740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A3F88D-1261-AF51-89FE-D31CA3A09479}"/>
              </a:ext>
            </a:extLst>
          </p:cNvPr>
          <p:cNvSpPr/>
          <p:nvPr/>
        </p:nvSpPr>
        <p:spPr bwMode="white">
          <a:xfrm>
            <a:off x="7824192" y="3429000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B2BEF8-98EB-2FC2-F9AC-413A2ED6F5D3}"/>
              </a:ext>
            </a:extLst>
          </p:cNvPr>
          <p:cNvSpPr/>
          <p:nvPr/>
        </p:nvSpPr>
        <p:spPr bwMode="white">
          <a:xfrm>
            <a:off x="8040216" y="4293096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B3C8B6B-2D7D-B4BA-4644-6931115B266B}"/>
              </a:ext>
            </a:extLst>
          </p:cNvPr>
          <p:cNvSpPr/>
          <p:nvPr/>
        </p:nvSpPr>
        <p:spPr bwMode="white">
          <a:xfrm>
            <a:off x="8292244" y="515719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487A42-74B2-A023-37C3-04403982283C}"/>
              </a:ext>
            </a:extLst>
          </p:cNvPr>
          <p:cNvSpPr/>
          <p:nvPr/>
        </p:nvSpPr>
        <p:spPr bwMode="white">
          <a:xfrm>
            <a:off x="8508268" y="6048867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06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2024-11-17T10:31:44Z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