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7"/>
  </p:handoutMasterIdLst>
  <p:sldIdLst>
    <p:sldId id="324" r:id="rId3"/>
    <p:sldId id="339" r:id="rId4"/>
    <p:sldId id="337" r:id="rId5"/>
    <p:sldId id="336" r:id="rId7"/>
    <p:sldId id="335" r:id="rId8"/>
    <p:sldId id="334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3" autoAdjust="0"/>
    <p:restoredTop sz="94660"/>
  </p:normalViewPr>
  <p:slideViewPr>
    <p:cSldViewPr showGuides="1">
      <p:cViewPr varScale="1">
        <p:scale>
          <a:sx n="59" d="100"/>
          <a:sy n="59" d="100"/>
        </p:scale>
        <p:origin x="26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0775" y="2876550"/>
            <a:ext cx="74104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064592" cy="37182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413658"/>
            <a:ext cx="6287177" cy="344089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1339182"/>
            <a:ext cx="980705" cy="42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598951"/>
            <a:ext cx="7600004" cy="4159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7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1196080"/>
            <a:ext cx="919866" cy="64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60" y="1196081"/>
            <a:ext cx="637934" cy="42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5390" y="2342201"/>
            <a:ext cx="342770" cy="42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655" y="3047338"/>
            <a:ext cx="6696744" cy="36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2319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320364"/>
            <a:ext cx="656977" cy="42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655" y="3047338"/>
            <a:ext cx="6696744" cy="36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09107"/>
            <a:ext cx="11340000" cy="3705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>
            <a:fillRect/>
          </a:stretch>
        </p:blipFill>
        <p:spPr>
          <a:xfrm>
            <a:off x="1559496" y="4414633"/>
            <a:ext cx="8928992" cy="24433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56587"/>
            <a:ext cx="9264392" cy="520871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20888"/>
            <a:ext cx="8092476" cy="31683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75520" y="5732545"/>
            <a:ext cx="360040" cy="36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6393" y="5732545"/>
            <a:ext cx="360040" cy="36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77550" y="5732545"/>
            <a:ext cx="326162" cy="3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4784" y="5719965"/>
            <a:ext cx="360040" cy="36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08626" y="5716812"/>
            <a:ext cx="429398" cy="28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01678" y="5716812"/>
            <a:ext cx="429398" cy="28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41328" y="5748278"/>
            <a:ext cx="429398" cy="27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7024" y="5740411"/>
            <a:ext cx="429398" cy="28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46214" y="5738966"/>
            <a:ext cx="420635" cy="28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36624" y="5748278"/>
            <a:ext cx="429398" cy="26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>
            <a:fillRect/>
          </a:stretch>
        </p:blipFill>
        <p:spPr>
          <a:xfrm>
            <a:off x="6431360" y="908720"/>
            <a:ext cx="5760640" cy="1576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3351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887232"/>
            <a:ext cx="333249" cy="42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2695" y="3073707"/>
            <a:ext cx="342770" cy="42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5"/>
          <a:stretch>
            <a:fillRect/>
          </a:stretch>
        </p:blipFill>
        <p:spPr>
          <a:xfrm>
            <a:off x="3143795" y="3717032"/>
            <a:ext cx="6552728" cy="300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82508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8" y="2397049"/>
            <a:ext cx="9048368" cy="393936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29" y="803676"/>
            <a:ext cx="9217024" cy="1838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1367" y="4626847"/>
            <a:ext cx="856062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8"/>
          <a:stretch>
            <a:fillRect/>
          </a:stretch>
        </p:blipFill>
        <p:spPr>
          <a:xfrm>
            <a:off x="7987148" y="3429000"/>
            <a:ext cx="4313353" cy="266276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991367" y="5481631"/>
            <a:ext cx="856062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91044" y="4626847"/>
            <a:ext cx="856062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91044" y="5481631"/>
            <a:ext cx="856062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67969" y="4626847"/>
            <a:ext cx="1042254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67969" y="5481631"/>
            <a:ext cx="856062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74550" y="4626847"/>
            <a:ext cx="1042254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74550" y="5481631"/>
            <a:ext cx="856062" cy="67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97339" cy="586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234" y="2234630"/>
            <a:ext cx="5368830" cy="3714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9" y="2954106"/>
            <a:ext cx="183812" cy="2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9" y="3279084"/>
            <a:ext cx="189939" cy="22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09" y="3604062"/>
            <a:ext cx="177685" cy="2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36" y="3922909"/>
            <a:ext cx="183812" cy="2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36" y="4247887"/>
            <a:ext cx="183812" cy="22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09" y="4572865"/>
            <a:ext cx="196066" cy="2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5309" y="4891711"/>
            <a:ext cx="189939" cy="22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36" y="5210557"/>
            <a:ext cx="171557" cy="22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9817" y="5535536"/>
            <a:ext cx="128668" cy="2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189621"/>
            <a:ext cx="5493378" cy="2391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2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1224317"/>
            <a:ext cx="342770" cy="4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2359429"/>
            <a:ext cx="666498" cy="42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8"/>
          <a:stretch>
            <a:fillRect/>
          </a:stretch>
        </p:blipFill>
        <p:spPr>
          <a:xfrm>
            <a:off x="2897652" y="2813623"/>
            <a:ext cx="6264696" cy="3867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27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146972"/>
            <a:ext cx="342770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3291685"/>
            <a:ext cx="295163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7052" y="3997591"/>
            <a:ext cx="342770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24" y="4713036"/>
            <a:ext cx="4608512" cy="2006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