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24" r:id="rId2"/>
    <p:sldId id="327" r:id="rId3"/>
    <p:sldId id="326" r:id="rId4"/>
    <p:sldId id="32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856" autoAdjust="0"/>
    <p:restoredTop sz="94660"/>
  </p:normalViewPr>
  <p:slideViewPr>
    <p:cSldViewPr showGuides="1">
      <p:cViewPr varScale="1">
        <p:scale>
          <a:sx n="59" d="100"/>
          <a:sy n="59" d="100"/>
        </p:scale>
        <p:origin x="304" y="4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642B48-ECC8-521F-7F73-7E3C1FA089E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2855932"/>
            <a:ext cx="11340000" cy="114613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84354C-F5E1-2018-3A3C-42841ED33B8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914244"/>
            <a:ext cx="11340000" cy="5029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3875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F54BD4-09AE-3131-0675-31934594EF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48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90606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58DB21-7A93-FB7E-E058-1C68690F36E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052736"/>
            <a:ext cx="11340000" cy="5434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122338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梦雅 赵</cp:lastModifiedBy>
  <cp:revision>63</cp:revision>
  <dcterms:created xsi:type="dcterms:W3CDTF">2015-09-16T06:44:00Z</dcterms:created>
  <dcterms:modified xsi:type="dcterms:W3CDTF">2024-11-17T14:18:19Z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