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27" autoAdjust="0"/>
    <p:restoredTop sz="94660"/>
  </p:normalViewPr>
  <p:slideViewPr>
    <p:cSldViewPr showGuides="1">
      <p:cViewPr varScale="1">
        <p:scale>
          <a:sx n="59" d="100"/>
          <a:sy n="59" d="100"/>
        </p:scale>
        <p:origin x="18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5B6050-2522-EE14-5F8D-86FAE3EF21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 b="16689"/>
          <a:stretch/>
        </p:blipFill>
        <p:spPr>
          <a:xfrm>
            <a:off x="1406431" y="2636912"/>
            <a:ext cx="9730129" cy="13768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0353E4-683F-CA67-B332-32143492CB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159226"/>
            <a:ext cx="11340000" cy="244069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CD3AB7E-AC08-4238-B18F-6078953B5C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124744"/>
            <a:ext cx="1944216" cy="199222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14FADEF-D59B-CC98-15D0-EFBC77A155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1124744"/>
            <a:ext cx="1944216" cy="199222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00355DF-37F7-36FA-15F2-A7DEA6C2D8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0726" y="1124744"/>
            <a:ext cx="1944216" cy="1992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36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C1CB1B-6628-13D3-CA9D-CDE02F0E1D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8720"/>
            <a:ext cx="11340000" cy="402656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16636CD-C12B-2EE3-8255-530A02D3F5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039483"/>
            <a:ext cx="1512168" cy="146509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644BA5C-6503-A175-102D-AA0514B476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039483"/>
            <a:ext cx="1512168" cy="146509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A1B166B-545E-24A7-88AC-C447F3F60C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039483"/>
            <a:ext cx="1512168" cy="146509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98D342A2-13BB-224A-5A76-8C2617591E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039483"/>
            <a:ext cx="1512168" cy="146509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1A6D758-98DF-0F0C-9962-861E319607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2488" y="3039483"/>
            <a:ext cx="1512168" cy="146509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C0FAACE6-EAC5-F779-0F3B-4E45D53E76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4656" y="3039483"/>
            <a:ext cx="1512168" cy="146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89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12BC11-8A85-1F2D-51E9-CBD87919AC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69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7C10E5-1012-9D1F-A392-9FF9AF579FB2}"/>
              </a:ext>
            </a:extLst>
          </p:cNvPr>
          <p:cNvSpPr/>
          <p:nvPr/>
        </p:nvSpPr>
        <p:spPr bwMode="white">
          <a:xfrm>
            <a:off x="8462720" y="1985776"/>
            <a:ext cx="238035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646E8C-D36E-A896-B1F2-DE072569A753}"/>
              </a:ext>
            </a:extLst>
          </p:cNvPr>
          <p:cNvSpPr/>
          <p:nvPr/>
        </p:nvSpPr>
        <p:spPr bwMode="white">
          <a:xfrm>
            <a:off x="7767657" y="4052562"/>
            <a:ext cx="247556" cy="25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16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47CEC6-6DB1-E40C-6521-42B6BFB36E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97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0F7018-751B-1E7F-F62B-710514A14C93}"/>
              </a:ext>
            </a:extLst>
          </p:cNvPr>
          <p:cNvSpPr/>
          <p:nvPr/>
        </p:nvSpPr>
        <p:spPr bwMode="white">
          <a:xfrm>
            <a:off x="8624584" y="1854283"/>
            <a:ext cx="257078" cy="2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04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C684A9-AFD7-7851-7C02-CA9BF2C8DF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74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581910-48F8-E3CC-8C61-C24233E4F912}"/>
              </a:ext>
            </a:extLst>
          </p:cNvPr>
          <p:cNvSpPr/>
          <p:nvPr/>
        </p:nvSpPr>
        <p:spPr bwMode="white">
          <a:xfrm>
            <a:off x="5949068" y="2693435"/>
            <a:ext cx="238035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79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4703F3-60CA-2198-891F-3C69C65F3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80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8A103B-EAA6-B844-A62C-C50D84DE5204}"/>
              </a:ext>
            </a:extLst>
          </p:cNvPr>
          <p:cNvSpPr/>
          <p:nvPr/>
        </p:nvSpPr>
        <p:spPr bwMode="white">
          <a:xfrm>
            <a:off x="5844332" y="4509066"/>
            <a:ext cx="371335" cy="29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37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EFE583-6155-90FD-873B-A83737B101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051200"/>
            <a:ext cx="11340000" cy="18017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A86C40-7F02-C9EF-C519-22152DA997D3}"/>
              </a:ext>
            </a:extLst>
          </p:cNvPr>
          <p:cNvSpPr/>
          <p:nvPr/>
        </p:nvSpPr>
        <p:spPr bwMode="white">
          <a:xfrm>
            <a:off x="9235283" y="2452550"/>
            <a:ext cx="361813" cy="29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649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028FCB-6846-8131-DB6A-7FB57A8105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25581"/>
            <a:ext cx="11340000" cy="32955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2E23B9-7E5E-9DE1-CE53-856D2BB89A2C}"/>
              </a:ext>
            </a:extLst>
          </p:cNvPr>
          <p:cNvSpPr/>
          <p:nvPr/>
        </p:nvSpPr>
        <p:spPr bwMode="white">
          <a:xfrm>
            <a:off x="4949319" y="3678187"/>
            <a:ext cx="371335" cy="30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23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60059E-EA46-EADB-4EFC-3FC83976D6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10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3B00BB-B063-F327-A779-4A5ED80C79D0}"/>
              </a:ext>
            </a:extLst>
          </p:cNvPr>
          <p:cNvSpPr/>
          <p:nvPr/>
        </p:nvSpPr>
        <p:spPr bwMode="white">
          <a:xfrm>
            <a:off x="5806246" y="3894279"/>
            <a:ext cx="361813" cy="29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59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C8D355-D3C5-BE78-6AE5-6FF28E9912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815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35DE830-43B5-D37D-1020-73765647E2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204864"/>
            <a:ext cx="1944216" cy="199222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8992FE6-D8A5-C6EA-C07F-19E81E4E6F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2204864"/>
            <a:ext cx="1944216" cy="199222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7B68CB8-C9B8-8466-E1CA-E3E049839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4822" y="2204864"/>
            <a:ext cx="1944216" cy="1992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21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2024-11-16T14:34:31Z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