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4" r:id="rId4"/>
    <p:sldId id="342" r:id="rId5"/>
    <p:sldId id="339" r:id="rId6"/>
    <p:sldId id="337" r:id="rId7"/>
    <p:sldId id="336" r:id="rId8"/>
    <p:sldId id="335" r:id="rId9"/>
    <p:sldId id="334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26" autoAdjust="0"/>
    <p:restoredTop sz="94660"/>
  </p:normalViewPr>
  <p:slideViewPr>
    <p:cSldViewPr showGuides="1">
      <p:cViewPr varScale="1">
        <p:scale>
          <a:sx n="47" d="100"/>
          <a:sy n="47" d="100"/>
        </p:scale>
        <p:origin x="60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262" y="2652712"/>
            <a:ext cx="646747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16" y="2420888"/>
            <a:ext cx="5004916" cy="58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0536" y="3645024"/>
            <a:ext cx="7857752" cy="58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9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348122"/>
            <a:ext cx="5141561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7455" y="3445396"/>
            <a:ext cx="8184889" cy="55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0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1691494"/>
            <a:ext cx="304686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1948968"/>
            <a:ext cx="266599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188" y="1948968"/>
            <a:ext cx="314206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2645102"/>
            <a:ext cx="266599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3450" y="3007473"/>
            <a:ext cx="304685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58" y="3589174"/>
            <a:ext cx="257078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697" y="3989689"/>
            <a:ext cx="295163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05642" y="4542781"/>
            <a:ext cx="295163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206" y="5324740"/>
            <a:ext cx="3208715" cy="5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96120" y="5496389"/>
            <a:ext cx="314206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71989" y="5496389"/>
            <a:ext cx="304686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62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21158" y="6369899"/>
            <a:ext cx="161863" cy="1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097" y="5877273"/>
            <a:ext cx="1064638" cy="59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1152"/>
            <a:ext cx="10416520" cy="1125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55736"/>
            <a:ext cx="10009112" cy="4759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656" y="2042156"/>
            <a:ext cx="1723375" cy="52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8128" y="2174301"/>
            <a:ext cx="1732896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68" y="2965498"/>
            <a:ext cx="2947511" cy="364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3031" y="2965498"/>
            <a:ext cx="4541321" cy="364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6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1242798"/>
            <a:ext cx="1818589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1242798"/>
            <a:ext cx="1609118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352" y="2420888"/>
            <a:ext cx="3816424" cy="426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447928" y="2225683"/>
            <a:ext cx="3246519" cy="393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2665101"/>
            <a:ext cx="628413" cy="4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408" y="2665101"/>
            <a:ext cx="637934" cy="4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2871" y="4086724"/>
            <a:ext cx="618891" cy="4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425" y="4096265"/>
            <a:ext cx="628413" cy="44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62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848" y="2060849"/>
            <a:ext cx="5496192" cy="84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11"/>
          <a:stretch>
            <a:fillRect/>
          </a:stretch>
        </p:blipFill>
        <p:spPr>
          <a:xfrm>
            <a:off x="1199456" y="4503641"/>
            <a:ext cx="9577064" cy="194165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59848" y="3221698"/>
            <a:ext cx="5496192" cy="84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86263"/>
            <a:ext cx="11340000" cy="334810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5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11"/>
          <a:stretch>
            <a:fillRect/>
          </a:stretch>
        </p:blipFill>
        <p:spPr>
          <a:xfrm>
            <a:off x="5663952" y="5274567"/>
            <a:ext cx="6840760" cy="13868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429000"/>
            <a:ext cx="59901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430" y="4707647"/>
            <a:ext cx="53420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430" y="5905142"/>
            <a:ext cx="53420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1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