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39" r:id="rId19"/>
    <p:sldId id="337" r:id="rId20"/>
    <p:sldId id="336" r:id="rId21"/>
    <p:sldId id="334" r:id="rId22"/>
    <p:sldId id="332" r:id="rId23"/>
    <p:sldId id="330" r:id="rId24"/>
    <p:sldId id="329" r:id="rId25"/>
    <p:sldId id="327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34" autoAdjust="0"/>
    <p:restoredTop sz="94660"/>
  </p:normalViewPr>
  <p:slideViewPr>
    <p:cSldViewPr showGuides="1">
      <p:cViewPr varScale="1">
        <p:scale>
          <a:sx n="59" d="100"/>
          <a:sy n="59" d="100"/>
        </p:scale>
        <p:origin x="16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3"/>
          <a:stretch>
            <a:fillRect/>
          </a:stretch>
        </p:blipFill>
        <p:spPr>
          <a:xfrm>
            <a:off x="2639616" y="2812572"/>
            <a:ext cx="7142698" cy="12328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4231" y="1061893"/>
            <a:ext cx="276120" cy="24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1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1183" y="1147797"/>
            <a:ext cx="285642" cy="23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0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2090" y="1862967"/>
            <a:ext cx="276120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4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1864177"/>
            <a:ext cx="266599" cy="2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1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7934" y="1148015"/>
            <a:ext cx="285642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3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4181" y="2464953"/>
            <a:ext cx="571284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0403" y="2464953"/>
            <a:ext cx="552241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90831" y="2464953"/>
            <a:ext cx="742670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16473" y="3171090"/>
            <a:ext cx="561763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53652" y="3171090"/>
            <a:ext cx="561763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19445" y="3171090"/>
            <a:ext cx="733148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02015" y="3877228"/>
            <a:ext cx="218992" cy="2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63173" y="3877228"/>
            <a:ext cx="552241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96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1805839"/>
            <a:ext cx="1409168" cy="2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7581" y="1805839"/>
            <a:ext cx="1399647" cy="2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6146" y="1805839"/>
            <a:ext cx="1056876" cy="2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424" y="2559114"/>
            <a:ext cx="2376264" cy="187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67808" y="2559114"/>
            <a:ext cx="2016224" cy="187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7968208" y="2559113"/>
            <a:ext cx="2232248" cy="187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4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0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2519149"/>
            <a:ext cx="2551738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1007" y="2538198"/>
            <a:ext cx="1818589" cy="2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4030" y="2519149"/>
            <a:ext cx="3151586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3195382"/>
            <a:ext cx="1209219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1007" y="3204907"/>
            <a:ext cx="1066397" cy="22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44030" y="3195382"/>
            <a:ext cx="3418186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7506" y="3881140"/>
            <a:ext cx="761712" cy="2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44030" y="3871615"/>
            <a:ext cx="904534" cy="2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44030" y="4557373"/>
            <a:ext cx="457027" cy="2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4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728473"/>
            <a:ext cx="1675768" cy="22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4458" y="1718951"/>
            <a:ext cx="2380352" cy="23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481" y="1718951"/>
            <a:ext cx="2980201" cy="23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404584"/>
            <a:ext cx="1075919" cy="22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4400" y="2385695"/>
            <a:ext cx="300926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54458" y="3061650"/>
            <a:ext cx="1818589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77481" y="3080695"/>
            <a:ext cx="618891" cy="20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54458" y="3756806"/>
            <a:ext cx="1218740" cy="21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33515" y="2385695"/>
            <a:ext cx="140525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7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2871552"/>
            <a:ext cx="8324163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2141" y="3452541"/>
            <a:ext cx="1656725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2141" y="4024006"/>
            <a:ext cx="8493098" cy="26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3098" y="4595470"/>
            <a:ext cx="8763342" cy="27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7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2781" y="1609796"/>
            <a:ext cx="864095" cy="46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753" y="1843966"/>
            <a:ext cx="333248" cy="17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8866" y="3379103"/>
            <a:ext cx="571284" cy="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6297" y="4151439"/>
            <a:ext cx="542720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7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48" y="2872696"/>
            <a:ext cx="8207455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3463552"/>
            <a:ext cx="1666246" cy="22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4016288"/>
            <a:ext cx="8610384" cy="26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942" y="4588084"/>
            <a:ext cx="8845450" cy="285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7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48" y="2204865"/>
            <a:ext cx="8493098" cy="25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2814074"/>
            <a:ext cx="1361561" cy="21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3375917"/>
            <a:ext cx="8493098" cy="23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463" y="3937760"/>
            <a:ext cx="8797783" cy="26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43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2330314"/>
            <a:ext cx="5341511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1662" y="2921511"/>
            <a:ext cx="1209219" cy="2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1662" y="3550850"/>
            <a:ext cx="8374738" cy="26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2619" y="4170653"/>
            <a:ext cx="8249765" cy="276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9" b="26883"/>
          <a:stretch>
            <a:fillRect/>
          </a:stretch>
        </p:blipFill>
        <p:spPr>
          <a:xfrm>
            <a:off x="8911329" y="4340928"/>
            <a:ext cx="3330286" cy="1861349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55723"/>
            <a:ext cx="11340000" cy="4806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5944" y="808321"/>
            <a:ext cx="3570528" cy="33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1466402"/>
            <a:ext cx="323727" cy="2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027" y="3965201"/>
            <a:ext cx="8017027" cy="23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4546982"/>
            <a:ext cx="1247304" cy="2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070" y="5090614"/>
            <a:ext cx="8075259" cy="29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7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2862028"/>
            <a:ext cx="8531183" cy="29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3471590"/>
            <a:ext cx="8502619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4043055"/>
            <a:ext cx="8782964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942" y="4604995"/>
            <a:ext cx="8845450" cy="27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7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997722"/>
            <a:ext cx="3332493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6397" y="3016792"/>
            <a:ext cx="4351284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569828"/>
            <a:ext cx="2856423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06397" y="3598434"/>
            <a:ext cx="3599093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161005"/>
            <a:ext cx="1237783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06397" y="4170540"/>
            <a:ext cx="2827858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752181"/>
            <a:ext cx="799798" cy="21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06397" y="4761716"/>
            <a:ext cx="1666246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06397" y="5352893"/>
            <a:ext cx="904534" cy="21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0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5994" y="1966733"/>
            <a:ext cx="914055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6070" y="1966733"/>
            <a:ext cx="108544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97380" y="2747735"/>
            <a:ext cx="914055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24685" y="2747735"/>
            <a:ext cx="914055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9622" y="3500163"/>
            <a:ext cx="361813" cy="27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33702" y="3500163"/>
            <a:ext cx="333248" cy="29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73652" y="4262116"/>
            <a:ext cx="371335" cy="3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96725" y="4309738"/>
            <a:ext cx="74267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5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3" y="4816213"/>
            <a:ext cx="648073" cy="6290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3861049"/>
            <a:ext cx="593521" cy="57606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184" y="3861049"/>
            <a:ext cx="648071" cy="6290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5" y="4816213"/>
            <a:ext cx="648072" cy="629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753" y="1100264"/>
            <a:ext cx="723626" cy="74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1410" y="1290993"/>
            <a:ext cx="723627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6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1032" y="1205562"/>
            <a:ext cx="1094962" cy="2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5340" y="1988565"/>
            <a:ext cx="742670" cy="2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0579" y="3554572"/>
            <a:ext cx="1075919" cy="24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2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3652" y="1663160"/>
            <a:ext cx="295163" cy="23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5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82569" y="1109662"/>
            <a:ext cx="276120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1838" y="3520786"/>
            <a:ext cx="257078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4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5994" y="1738717"/>
            <a:ext cx="295163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5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5163" y="1119351"/>
            <a:ext cx="295163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2024-11-19T07:16:01Z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