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41" autoAdjust="0"/>
    <p:restoredTop sz="94660"/>
  </p:normalViewPr>
  <p:slideViewPr>
    <p:cSldViewPr showGuides="1">
      <p:cViewPr varScale="1">
        <p:scale>
          <a:sx n="58" d="100"/>
          <a:sy n="58" d="100"/>
        </p:scale>
        <p:origin x="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C5727-8576-8DEF-7DA2-059878061E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46493"/>
            <a:ext cx="11340000" cy="11650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5AA4D-A0DC-3519-C5E2-5F09B69F6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2C44E-3C40-786F-0A15-F2F3F815572A}"/>
              </a:ext>
            </a:extLst>
          </p:cNvPr>
          <p:cNvSpPr/>
          <p:nvPr/>
        </p:nvSpPr>
        <p:spPr bwMode="white">
          <a:xfrm>
            <a:off x="6034760" y="3474180"/>
            <a:ext cx="980705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DC544-A40E-513F-B80B-40F40866D620}"/>
              </a:ext>
            </a:extLst>
          </p:cNvPr>
          <p:cNvSpPr/>
          <p:nvPr/>
        </p:nvSpPr>
        <p:spPr bwMode="white">
          <a:xfrm>
            <a:off x="9948060" y="3474180"/>
            <a:ext cx="666498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1C4B4-63CC-2CC9-E41B-294F58EFD174}"/>
              </a:ext>
            </a:extLst>
          </p:cNvPr>
          <p:cNvSpPr/>
          <p:nvPr/>
        </p:nvSpPr>
        <p:spPr bwMode="white">
          <a:xfrm>
            <a:off x="6387052" y="4570591"/>
            <a:ext cx="676020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35103-5955-6BF0-5DEB-A08D7340A91A}"/>
              </a:ext>
            </a:extLst>
          </p:cNvPr>
          <p:cNvSpPr/>
          <p:nvPr/>
        </p:nvSpPr>
        <p:spPr bwMode="white">
          <a:xfrm>
            <a:off x="9986146" y="4570591"/>
            <a:ext cx="676020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4229D-F074-86A4-E820-5F90F4BADADE}"/>
              </a:ext>
            </a:extLst>
          </p:cNvPr>
          <p:cNvSpPr/>
          <p:nvPr/>
        </p:nvSpPr>
        <p:spPr bwMode="white">
          <a:xfrm>
            <a:off x="6034760" y="5485855"/>
            <a:ext cx="666498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E5D902-5A1D-778E-6ACB-DE37289D47F7}"/>
              </a:ext>
            </a:extLst>
          </p:cNvPr>
          <p:cNvSpPr/>
          <p:nvPr/>
        </p:nvSpPr>
        <p:spPr bwMode="white">
          <a:xfrm>
            <a:off x="9986146" y="5485855"/>
            <a:ext cx="676020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E19D9-D295-3F23-A1D5-2D7A73AF4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6CD95-5DD7-18D6-2C9D-63EBF1D1706D}"/>
              </a:ext>
            </a:extLst>
          </p:cNvPr>
          <p:cNvSpPr/>
          <p:nvPr/>
        </p:nvSpPr>
        <p:spPr bwMode="white">
          <a:xfrm>
            <a:off x="9224433" y="1853387"/>
            <a:ext cx="285642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F3936-A889-311D-7B29-8EB67ADCC9E6}"/>
              </a:ext>
            </a:extLst>
          </p:cNvPr>
          <p:cNvSpPr/>
          <p:nvPr/>
        </p:nvSpPr>
        <p:spPr bwMode="white">
          <a:xfrm>
            <a:off x="10662166" y="3855502"/>
            <a:ext cx="238035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7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68F55-5331-7493-58B4-17B44E5FD9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1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0E165E-FBB3-95D9-1007-6D51392175DD}"/>
              </a:ext>
            </a:extLst>
          </p:cNvPr>
          <p:cNvSpPr/>
          <p:nvPr/>
        </p:nvSpPr>
        <p:spPr bwMode="white">
          <a:xfrm>
            <a:off x="1978639" y="2008022"/>
            <a:ext cx="247556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E34EEC2-839F-F44F-38E1-8D7D7E092F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4" y="3631847"/>
            <a:ext cx="11340000" cy="306085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F434BA-7FB9-00AE-2B99-434D604F87A6}"/>
              </a:ext>
            </a:extLst>
          </p:cNvPr>
          <p:cNvSpPr/>
          <p:nvPr/>
        </p:nvSpPr>
        <p:spPr bwMode="white">
          <a:xfrm>
            <a:off x="6419406" y="4823769"/>
            <a:ext cx="228513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004A41-3C46-8FB6-9AFE-2A755640FAC3}"/>
              </a:ext>
            </a:extLst>
          </p:cNvPr>
          <p:cNvSpPr/>
          <p:nvPr/>
        </p:nvSpPr>
        <p:spPr bwMode="white">
          <a:xfrm>
            <a:off x="10056585" y="4814233"/>
            <a:ext cx="247556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0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59609-7181-C518-ABC6-BF4E01BFD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71A0E-6DB4-2BCA-FBC6-D52A026C3528}"/>
              </a:ext>
            </a:extLst>
          </p:cNvPr>
          <p:cNvSpPr/>
          <p:nvPr/>
        </p:nvSpPr>
        <p:spPr bwMode="white">
          <a:xfrm>
            <a:off x="6158539" y="3924610"/>
            <a:ext cx="352291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F61FA19-46FD-06F8-6A78-BE2B86A3D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2171551"/>
            <a:ext cx="7920880" cy="243545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267028F-75B5-DDA0-0BC8-B3ED8D66F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25"/>
          <a:stretch/>
        </p:blipFill>
        <p:spPr>
          <a:xfrm>
            <a:off x="360000" y="900000"/>
            <a:ext cx="11340000" cy="127155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6D89E8A-3EA8-012A-39DC-E0455918D1F6}"/>
              </a:ext>
            </a:extLst>
          </p:cNvPr>
          <p:cNvCxnSpPr/>
          <p:nvPr/>
        </p:nvCxnSpPr>
        <p:spPr>
          <a:xfrm>
            <a:off x="3779120" y="2780928"/>
            <a:ext cx="84632" cy="93610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ED5B82B-4994-6BB5-17C3-23F4DAB2FE6A}"/>
              </a:ext>
            </a:extLst>
          </p:cNvPr>
          <p:cNvCxnSpPr>
            <a:cxnSpLocks/>
          </p:cNvCxnSpPr>
          <p:nvPr/>
        </p:nvCxnSpPr>
        <p:spPr>
          <a:xfrm flipH="1">
            <a:off x="3863752" y="2780928"/>
            <a:ext cx="2111498" cy="93610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1A531D6-3969-5916-F9EA-959B534459E2}"/>
              </a:ext>
            </a:extLst>
          </p:cNvPr>
          <p:cNvCxnSpPr>
            <a:cxnSpLocks/>
          </p:cNvCxnSpPr>
          <p:nvPr/>
        </p:nvCxnSpPr>
        <p:spPr>
          <a:xfrm flipH="1">
            <a:off x="7608168" y="2780928"/>
            <a:ext cx="532552" cy="93610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48482AE-4C29-7979-3E0E-5411EA5A77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56320" r="39258" b="15917"/>
          <a:stretch/>
        </p:blipFill>
        <p:spPr>
          <a:xfrm>
            <a:off x="4445978" y="4869160"/>
            <a:ext cx="3058543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3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C944C-8A85-C432-73A0-3978EF968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0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09BB67F-DD9A-27D0-48F6-E6C6B82DF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400985"/>
            <a:ext cx="1656183" cy="16040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F9E2AEC-E145-7C87-A0E2-EC1681770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9" y="2400985"/>
            <a:ext cx="1656183" cy="16040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7559D6-25F1-55B3-B19A-972C99D60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2400985"/>
            <a:ext cx="1656183" cy="160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7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C57E3-0397-FDDD-3FCC-1E1757CDF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2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B73426A-A140-BFAD-9B43-4F11AA396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5" y="1628800"/>
            <a:ext cx="1656183" cy="16040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A376BD2-2EA9-D3F4-CF4D-5286D1646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628800"/>
            <a:ext cx="1728192" cy="16040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ED9457-7DFC-A94B-D3AC-785A4AA40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628800"/>
            <a:ext cx="1728192" cy="160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2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227B4-1FF0-2507-A992-CBED63116C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3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FC355-8BA4-A907-7B53-4F4270A1012F}"/>
              </a:ext>
            </a:extLst>
          </p:cNvPr>
          <p:cNvSpPr/>
          <p:nvPr/>
        </p:nvSpPr>
        <p:spPr bwMode="white">
          <a:xfrm>
            <a:off x="3635365" y="3103324"/>
            <a:ext cx="5284382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9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