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16" autoAdjust="0"/>
    <p:restoredTop sz="94660"/>
  </p:normalViewPr>
  <p:slideViewPr>
    <p:cSldViewPr showGuides="1">
      <p:cViewPr varScale="1">
        <p:scale>
          <a:sx n="59" d="100"/>
          <a:sy n="59" d="100"/>
        </p:scale>
        <p:origin x="8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0FA1D-8D10-31C8-663C-93D0EB8CD3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45830"/>
            <a:ext cx="11340000" cy="11663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F5F4C-A42F-0185-1EDD-2A51670EB0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0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61244-F2B3-D4CB-3BAF-04E0F8134EF6}"/>
              </a:ext>
            </a:extLst>
          </p:cNvPr>
          <p:cNvSpPr/>
          <p:nvPr/>
        </p:nvSpPr>
        <p:spPr bwMode="white">
          <a:xfrm>
            <a:off x="778942" y="2664808"/>
            <a:ext cx="818841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48590E-BB97-D629-4573-2895A13DB9D4}"/>
              </a:ext>
            </a:extLst>
          </p:cNvPr>
          <p:cNvSpPr/>
          <p:nvPr/>
        </p:nvSpPr>
        <p:spPr bwMode="white">
          <a:xfrm>
            <a:off x="1826297" y="2664808"/>
            <a:ext cx="3732392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5EDE3-DFF2-102E-045F-681645322806}"/>
              </a:ext>
            </a:extLst>
          </p:cNvPr>
          <p:cNvSpPr/>
          <p:nvPr/>
        </p:nvSpPr>
        <p:spPr bwMode="white">
          <a:xfrm>
            <a:off x="664685" y="3170402"/>
            <a:ext cx="3599093" cy="2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7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8930C-5B65-7CB2-1B16-90BA83945D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86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5E8A150-F885-E59A-81B5-DDC5504EA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35077"/>
            <a:ext cx="504056" cy="525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313AA-1E6D-6FAF-B04F-C65B10A42E74}"/>
              </a:ext>
            </a:extLst>
          </p:cNvPr>
          <p:cNvSpPr/>
          <p:nvPr/>
        </p:nvSpPr>
        <p:spPr bwMode="white">
          <a:xfrm>
            <a:off x="8481763" y="1662634"/>
            <a:ext cx="666498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81B235-9E19-3D06-9E63-B5ED45B0ED25}"/>
              </a:ext>
            </a:extLst>
          </p:cNvPr>
          <p:cNvSpPr/>
          <p:nvPr/>
        </p:nvSpPr>
        <p:spPr bwMode="white">
          <a:xfrm>
            <a:off x="2768916" y="2215545"/>
            <a:ext cx="361813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7CE68-4386-95FC-81F3-30E962274E14}"/>
              </a:ext>
            </a:extLst>
          </p:cNvPr>
          <p:cNvSpPr/>
          <p:nvPr/>
        </p:nvSpPr>
        <p:spPr bwMode="white">
          <a:xfrm>
            <a:off x="5882418" y="2215545"/>
            <a:ext cx="666498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91F43F-4D03-9195-F00A-B397498E1ECA}"/>
              </a:ext>
            </a:extLst>
          </p:cNvPr>
          <p:cNvSpPr/>
          <p:nvPr/>
        </p:nvSpPr>
        <p:spPr bwMode="white">
          <a:xfrm>
            <a:off x="9909974" y="2215545"/>
            <a:ext cx="666498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EC2093-0207-28BB-09F5-ACB20A1D95DD}"/>
              </a:ext>
            </a:extLst>
          </p:cNvPr>
          <p:cNvSpPr/>
          <p:nvPr/>
        </p:nvSpPr>
        <p:spPr bwMode="white">
          <a:xfrm>
            <a:off x="4701763" y="4627378"/>
            <a:ext cx="666498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F370FA0-CB42-7AF1-F80C-92F3BB5E1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335077"/>
            <a:ext cx="504056" cy="52597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A125CFA-1A1E-FC8B-2053-DD4BA120C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2416" y="3335077"/>
            <a:ext cx="504056" cy="52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52DF1-6C23-656E-11D7-A83C449A08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5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A76F7-2109-DC9E-ABD4-A1F9FC1E622B}"/>
              </a:ext>
            </a:extLst>
          </p:cNvPr>
          <p:cNvSpPr/>
          <p:nvPr/>
        </p:nvSpPr>
        <p:spPr bwMode="white">
          <a:xfrm>
            <a:off x="6253753" y="1681355"/>
            <a:ext cx="218992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6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111CE-8446-C03F-D3D0-E32F29ED0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9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087CCB-76EC-7E55-873B-B80A91397F0A}"/>
              </a:ext>
            </a:extLst>
          </p:cNvPr>
          <p:cNvSpPr/>
          <p:nvPr/>
        </p:nvSpPr>
        <p:spPr bwMode="white">
          <a:xfrm>
            <a:off x="5501561" y="1109978"/>
            <a:ext cx="238035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00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D87E5-0FEA-0DBA-B0C5-F4DF579C7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7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4AA8A5-AC34-6ED9-4000-7596F6649C65}"/>
              </a:ext>
            </a:extLst>
          </p:cNvPr>
          <p:cNvSpPr/>
          <p:nvPr/>
        </p:nvSpPr>
        <p:spPr bwMode="white">
          <a:xfrm>
            <a:off x="2968866" y="2158362"/>
            <a:ext cx="656977" cy="2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B2F2A-6F35-B504-1632-CE02716064B9}"/>
              </a:ext>
            </a:extLst>
          </p:cNvPr>
          <p:cNvSpPr/>
          <p:nvPr/>
        </p:nvSpPr>
        <p:spPr bwMode="white">
          <a:xfrm>
            <a:off x="5568211" y="2158362"/>
            <a:ext cx="542720" cy="2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6E511-8766-169B-C754-C9E81F60D7B6}"/>
              </a:ext>
            </a:extLst>
          </p:cNvPr>
          <p:cNvSpPr/>
          <p:nvPr/>
        </p:nvSpPr>
        <p:spPr bwMode="white">
          <a:xfrm>
            <a:off x="8196120" y="2158362"/>
            <a:ext cx="647455" cy="2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54C929-6CC6-4E85-F0FD-26E2C73C93F0}"/>
              </a:ext>
            </a:extLst>
          </p:cNvPr>
          <p:cNvSpPr/>
          <p:nvPr/>
        </p:nvSpPr>
        <p:spPr bwMode="white">
          <a:xfrm>
            <a:off x="10662166" y="2158362"/>
            <a:ext cx="647455" cy="2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47AEE9-B0A0-41B1-2FB1-97665C2CD4A7}"/>
              </a:ext>
            </a:extLst>
          </p:cNvPr>
          <p:cNvSpPr/>
          <p:nvPr/>
        </p:nvSpPr>
        <p:spPr bwMode="white">
          <a:xfrm>
            <a:off x="911424" y="2708920"/>
            <a:ext cx="223224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D73755B-4F3B-359D-6B81-0FC9A3B58D2B}"/>
              </a:ext>
            </a:extLst>
          </p:cNvPr>
          <p:cNvSpPr/>
          <p:nvPr/>
        </p:nvSpPr>
        <p:spPr bwMode="white">
          <a:xfrm>
            <a:off x="3935760" y="2564904"/>
            <a:ext cx="223224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D5A5F85-E821-5DA2-5743-5595EDBECDD9}"/>
              </a:ext>
            </a:extLst>
          </p:cNvPr>
          <p:cNvSpPr/>
          <p:nvPr/>
        </p:nvSpPr>
        <p:spPr bwMode="white">
          <a:xfrm>
            <a:off x="6528048" y="2564904"/>
            <a:ext cx="223224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D06ADB0-1AC2-194F-8349-C8A06200C50E}"/>
              </a:ext>
            </a:extLst>
          </p:cNvPr>
          <p:cNvSpPr/>
          <p:nvPr/>
        </p:nvSpPr>
        <p:spPr bwMode="white">
          <a:xfrm>
            <a:off x="9114024" y="2564904"/>
            <a:ext cx="223224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8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47F49-2AFA-3FDA-844A-05B2BF9CA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0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0FFF24-5714-D88F-3B8E-84B542FA12A9}"/>
              </a:ext>
            </a:extLst>
          </p:cNvPr>
          <p:cNvSpPr/>
          <p:nvPr/>
        </p:nvSpPr>
        <p:spPr bwMode="white">
          <a:xfrm>
            <a:off x="674206" y="2179796"/>
            <a:ext cx="1751939" cy="2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1D342C-667B-03EC-4F5D-610D9300950C}"/>
              </a:ext>
            </a:extLst>
          </p:cNvPr>
          <p:cNvSpPr/>
          <p:nvPr/>
        </p:nvSpPr>
        <p:spPr bwMode="white">
          <a:xfrm>
            <a:off x="3911486" y="2198897"/>
            <a:ext cx="1751939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322325-0F16-DC89-327C-A90DC3C2AE0F}"/>
              </a:ext>
            </a:extLst>
          </p:cNvPr>
          <p:cNvSpPr/>
          <p:nvPr/>
        </p:nvSpPr>
        <p:spPr bwMode="white">
          <a:xfrm>
            <a:off x="7462972" y="2179796"/>
            <a:ext cx="1618640" cy="2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DB62F5-9931-9EE6-3C6D-A14DB4C0C58C}"/>
              </a:ext>
            </a:extLst>
          </p:cNvPr>
          <p:cNvSpPr/>
          <p:nvPr/>
        </p:nvSpPr>
        <p:spPr bwMode="white">
          <a:xfrm>
            <a:off x="674206" y="2685984"/>
            <a:ext cx="952141" cy="1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B60183-AB91-75B9-3D0B-4CEEA65C1F21}"/>
              </a:ext>
            </a:extLst>
          </p:cNvPr>
          <p:cNvSpPr/>
          <p:nvPr/>
        </p:nvSpPr>
        <p:spPr bwMode="white">
          <a:xfrm>
            <a:off x="3911486" y="2685984"/>
            <a:ext cx="818841" cy="1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941421-27E7-60F3-BDBB-53554BF19613}"/>
              </a:ext>
            </a:extLst>
          </p:cNvPr>
          <p:cNvSpPr/>
          <p:nvPr/>
        </p:nvSpPr>
        <p:spPr bwMode="white">
          <a:xfrm>
            <a:off x="7462972" y="2685984"/>
            <a:ext cx="828362" cy="1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18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AB108-02BA-CBAA-F7D0-CC81E9724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1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988CAE-8062-AE5F-8CAA-07E32E0103AA}"/>
              </a:ext>
            </a:extLst>
          </p:cNvPr>
          <p:cNvSpPr/>
          <p:nvPr/>
        </p:nvSpPr>
        <p:spPr bwMode="white">
          <a:xfrm>
            <a:off x="855113" y="4252635"/>
            <a:ext cx="6465023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B56D13-E81A-0158-61DD-0DB0F911064B}"/>
              </a:ext>
            </a:extLst>
          </p:cNvPr>
          <p:cNvSpPr/>
          <p:nvPr/>
        </p:nvSpPr>
        <p:spPr bwMode="white">
          <a:xfrm>
            <a:off x="855113" y="4776484"/>
            <a:ext cx="3570528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C19CF0-C353-EAA9-E286-429D7E691631}"/>
              </a:ext>
            </a:extLst>
          </p:cNvPr>
          <p:cNvSpPr/>
          <p:nvPr/>
        </p:nvSpPr>
        <p:spPr bwMode="white">
          <a:xfrm>
            <a:off x="864634" y="5300334"/>
            <a:ext cx="1209219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191603-755A-3F15-ED1B-41D8B42F0A92}"/>
              </a:ext>
            </a:extLst>
          </p:cNvPr>
          <p:cNvSpPr/>
          <p:nvPr/>
        </p:nvSpPr>
        <p:spPr bwMode="white">
          <a:xfrm>
            <a:off x="7320136" y="4252635"/>
            <a:ext cx="4016751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15EA48-B63A-2382-008D-59A7AD46D146}"/>
              </a:ext>
            </a:extLst>
          </p:cNvPr>
          <p:cNvSpPr/>
          <p:nvPr/>
        </p:nvSpPr>
        <p:spPr bwMode="white">
          <a:xfrm>
            <a:off x="4492291" y="4776484"/>
            <a:ext cx="684459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14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1396D-C547-EDEB-49AD-BB169D4935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1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EA38E-AA89-53B8-0DF0-BBDD051D488F}"/>
              </a:ext>
            </a:extLst>
          </p:cNvPr>
          <p:cNvSpPr/>
          <p:nvPr/>
        </p:nvSpPr>
        <p:spPr bwMode="white">
          <a:xfrm>
            <a:off x="1255012" y="4378238"/>
            <a:ext cx="990226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F82F2D-3AD5-F577-9B89-661246902181}"/>
              </a:ext>
            </a:extLst>
          </p:cNvPr>
          <p:cNvSpPr/>
          <p:nvPr/>
        </p:nvSpPr>
        <p:spPr bwMode="white">
          <a:xfrm>
            <a:off x="3254508" y="4368709"/>
            <a:ext cx="980705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6776BC-6C16-9676-E46C-24AC3B244AEA}"/>
              </a:ext>
            </a:extLst>
          </p:cNvPr>
          <p:cNvSpPr/>
          <p:nvPr/>
        </p:nvSpPr>
        <p:spPr bwMode="white">
          <a:xfrm>
            <a:off x="1150277" y="4873768"/>
            <a:ext cx="1761460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A72508-E092-EA99-E79A-6D5AC9B836FD}"/>
              </a:ext>
            </a:extLst>
          </p:cNvPr>
          <p:cNvSpPr/>
          <p:nvPr/>
        </p:nvSpPr>
        <p:spPr bwMode="white">
          <a:xfrm>
            <a:off x="3673450" y="4892827"/>
            <a:ext cx="990226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B34D25-07CB-9879-E0EF-F9A5B015652A}"/>
              </a:ext>
            </a:extLst>
          </p:cNvPr>
          <p:cNvSpPr/>
          <p:nvPr/>
        </p:nvSpPr>
        <p:spPr bwMode="white">
          <a:xfrm>
            <a:off x="4901712" y="4873768"/>
            <a:ext cx="542720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D1276E-7249-2132-E362-F9CB862E63F0}"/>
              </a:ext>
            </a:extLst>
          </p:cNvPr>
          <p:cNvSpPr/>
          <p:nvPr/>
        </p:nvSpPr>
        <p:spPr bwMode="white">
          <a:xfrm>
            <a:off x="1169319" y="5378827"/>
            <a:ext cx="346579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08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B15B4-EB0E-5C8E-D2E6-F75676778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1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4F8D3-3590-5D5D-A3F4-C8152EEA0C84}"/>
              </a:ext>
            </a:extLst>
          </p:cNvPr>
          <p:cNvSpPr/>
          <p:nvPr/>
        </p:nvSpPr>
        <p:spPr bwMode="white">
          <a:xfrm>
            <a:off x="645642" y="2092227"/>
            <a:ext cx="400851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4A58BB-42F8-B573-1C31-E98C9E775E38}"/>
              </a:ext>
            </a:extLst>
          </p:cNvPr>
          <p:cNvSpPr/>
          <p:nvPr/>
        </p:nvSpPr>
        <p:spPr bwMode="white">
          <a:xfrm>
            <a:off x="655163" y="2588194"/>
            <a:ext cx="3608614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0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2024-11-17T13:34:43Z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