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5"/>
  </p:handoutMasterIdLst>
  <p:sldIdLst>
    <p:sldId id="324" r:id="rId3"/>
    <p:sldId id="338" r:id="rId4"/>
    <p:sldId id="336" r:id="rId5"/>
    <p:sldId id="335" r:id="rId6"/>
    <p:sldId id="334" r:id="rId7"/>
    <p:sldId id="332" r:id="rId8"/>
    <p:sldId id="331" r:id="rId10"/>
    <p:sldId id="330" r:id="rId11"/>
    <p:sldId id="327" r:id="rId12"/>
    <p:sldId id="326" r:id="rId13"/>
    <p:sldId id="325" r:id="rId14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342" autoAdjust="0"/>
    <p:restoredTop sz="93588" autoAdjust="0"/>
  </p:normalViewPr>
  <p:slideViewPr>
    <p:cSldViewPr showGuides="1">
      <p:cViewPr>
        <p:scale>
          <a:sx n="100" d="100"/>
          <a:sy n="100" d="100"/>
        </p:scale>
        <p:origin x="-2000" y="-168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00" y="2190750"/>
            <a:ext cx="11506200" cy="2476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2980"/>
            <a:ext cx="11340000" cy="25042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78639" y="917682"/>
            <a:ext cx="1218740" cy="580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72220" y="927100"/>
            <a:ext cx="151574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8075" y="3789045"/>
            <a:ext cx="3960495" cy="291084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705"/>
          <a:stretch>
            <a:fillRect/>
          </a:stretch>
        </p:blipFill>
        <p:spPr>
          <a:xfrm>
            <a:off x="335915" y="2854325"/>
            <a:ext cx="11339830" cy="100745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8571850" y="3169202"/>
            <a:ext cx="656977" cy="428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87"/>
          <a:stretch>
            <a:fillRect/>
          </a:stretch>
        </p:blipFill>
        <p:spPr>
          <a:xfrm>
            <a:off x="623570" y="692492"/>
            <a:ext cx="11339830" cy="32946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80462" y="3141206"/>
            <a:ext cx="9693543" cy="84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2940" y="4004945"/>
            <a:ext cx="3641090" cy="267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92696"/>
            <a:ext cx="9289032" cy="31022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3702243"/>
            <a:ext cx="6840760" cy="315575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95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35314" y="1128775"/>
            <a:ext cx="2260686" cy="591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6347" y="2348910"/>
            <a:ext cx="342770" cy="419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77530" y="2272652"/>
            <a:ext cx="1518669" cy="543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44987" y="3473723"/>
            <a:ext cx="618891" cy="428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4119043"/>
            <a:ext cx="5688632" cy="26242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649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68715" y="1243306"/>
            <a:ext cx="1152090" cy="56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3264997"/>
            <a:ext cx="6555878" cy="3024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829621"/>
            <a:ext cx="11340000" cy="234864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713"/>
          <a:stretch>
            <a:fillRect/>
          </a:stretch>
        </p:blipFill>
        <p:spPr>
          <a:xfrm>
            <a:off x="1415415" y="3182620"/>
            <a:ext cx="11339830" cy="262233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1701165"/>
            <a:ext cx="7365365" cy="49942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2277110"/>
            <a:ext cx="5328285" cy="397256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6" b="26747"/>
          <a:stretch>
            <a:fillRect/>
          </a:stretch>
        </p:blipFill>
        <p:spPr>
          <a:xfrm>
            <a:off x="6960139" y="1759208"/>
            <a:ext cx="5133110" cy="13818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07"/>
          <a:stretch>
            <a:fillRect/>
          </a:stretch>
        </p:blipFill>
        <p:spPr>
          <a:xfrm>
            <a:off x="551815" y="908470"/>
            <a:ext cx="11339830" cy="768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30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83632" y="1195452"/>
            <a:ext cx="2032387" cy="562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40302" y="2415386"/>
            <a:ext cx="1828110" cy="562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01259" y="3702035"/>
            <a:ext cx="333249" cy="428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660" y="4077335"/>
            <a:ext cx="3943985" cy="2674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476612"/>
            <a:ext cx="10783787" cy="39604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4"/>
          <a:stretch>
            <a:fillRect/>
          </a:stretch>
        </p:blipFill>
        <p:spPr>
          <a:xfrm>
            <a:off x="1775520" y="4412570"/>
            <a:ext cx="8496944" cy="251811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275981"/>
            <a:ext cx="7560840" cy="441018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349" y="2429976"/>
            <a:ext cx="6047731" cy="36872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0326" y="6147991"/>
            <a:ext cx="713226" cy="466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74462" y="6147991"/>
            <a:ext cx="713226" cy="422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63753" y="6139536"/>
            <a:ext cx="576064" cy="431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43872" y="6237311"/>
            <a:ext cx="720080" cy="144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680"/>
            <a:ext cx="8904352" cy="185952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015881" y="6161573"/>
            <a:ext cx="576063" cy="144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15881" y="6327360"/>
            <a:ext cx="648071" cy="19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4"/>
          <a:stretch>
            <a:fillRect/>
          </a:stretch>
        </p:blipFill>
        <p:spPr>
          <a:xfrm>
            <a:off x="6868426" y="4005064"/>
            <a:ext cx="5190534" cy="1538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2024-11-19T09:11:57Z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