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41" r:id="rId3"/>
    <p:sldId id="340" r:id="rId4"/>
    <p:sldId id="339" r:id="rId5"/>
    <p:sldId id="337" r:id="rId6"/>
    <p:sldId id="335" r:id="rId7"/>
    <p:sldId id="334" r:id="rId8"/>
    <p:sldId id="333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7" autoAdjust="0"/>
    <p:restoredTop sz="94660"/>
  </p:normalViewPr>
  <p:slideViewPr>
    <p:cSldViewPr showGuides="1">
      <p:cViewPr varScale="1">
        <p:scale>
          <a:sx n="56" d="100"/>
          <a:sy n="56" d="100"/>
        </p:scale>
        <p:origin x="16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2DD864-FA71-AC2F-B9C5-2BB0FCC7C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9350" y="2733675"/>
            <a:ext cx="7353300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388C7-8BEE-9BB0-3AF1-B3AE488B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89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5DCB0-08E4-E231-0671-69719053C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1340000" cy="5253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29CD61-2378-EB6D-E9F4-5D27C1CE29A4}"/>
              </a:ext>
            </a:extLst>
          </p:cNvPr>
          <p:cNvSpPr/>
          <p:nvPr/>
        </p:nvSpPr>
        <p:spPr bwMode="white">
          <a:xfrm>
            <a:off x="911424" y="2971343"/>
            <a:ext cx="6696744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3E1480-0291-CD3A-F881-69CB45A8F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94" r="7041"/>
          <a:stretch/>
        </p:blipFill>
        <p:spPr>
          <a:xfrm>
            <a:off x="3863752" y="5879016"/>
            <a:ext cx="6336704" cy="978984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443D2FC-1CEF-BA45-438F-A6CB940EF353}"/>
              </a:ext>
            </a:extLst>
          </p:cNvPr>
          <p:cNvSpPr/>
          <p:nvPr/>
        </p:nvSpPr>
        <p:spPr bwMode="white">
          <a:xfrm>
            <a:off x="7824192" y="2971343"/>
            <a:ext cx="3312368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83CBFF5-F723-E54E-CF9B-45AE8CB160E0}"/>
              </a:ext>
            </a:extLst>
          </p:cNvPr>
          <p:cNvSpPr/>
          <p:nvPr/>
        </p:nvSpPr>
        <p:spPr bwMode="white">
          <a:xfrm>
            <a:off x="911424" y="4005064"/>
            <a:ext cx="2592288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1097EE-0F00-9B85-80D2-0763BE8A0E8C}"/>
              </a:ext>
            </a:extLst>
          </p:cNvPr>
          <p:cNvSpPr/>
          <p:nvPr/>
        </p:nvSpPr>
        <p:spPr bwMode="white">
          <a:xfrm>
            <a:off x="3701104" y="4005064"/>
            <a:ext cx="6067304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B4B5DFE-A53A-8550-19DF-4634FEC5D264}"/>
              </a:ext>
            </a:extLst>
          </p:cNvPr>
          <p:cNvSpPr/>
          <p:nvPr/>
        </p:nvSpPr>
        <p:spPr bwMode="white">
          <a:xfrm>
            <a:off x="9768408" y="4005064"/>
            <a:ext cx="1365066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0F65EDE-247D-2D81-9EF4-AF2E70E598D6}"/>
              </a:ext>
            </a:extLst>
          </p:cNvPr>
          <p:cNvSpPr/>
          <p:nvPr/>
        </p:nvSpPr>
        <p:spPr bwMode="white">
          <a:xfrm>
            <a:off x="911424" y="5043715"/>
            <a:ext cx="6336704" cy="67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7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4B6C8-C979-2316-149D-D0966C5B8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92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D3DA4A-297C-7872-05CA-8ECB79BF9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94" r="7041"/>
          <a:stretch/>
        </p:blipFill>
        <p:spPr>
          <a:xfrm>
            <a:off x="1055440" y="3159289"/>
            <a:ext cx="10285431" cy="158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53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8ACBB-9B9C-723D-4531-162F59B35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1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03795-66AD-7B4A-B9E4-1B5E2C98F710}"/>
              </a:ext>
            </a:extLst>
          </p:cNvPr>
          <p:cNvSpPr/>
          <p:nvPr/>
        </p:nvSpPr>
        <p:spPr bwMode="white">
          <a:xfrm>
            <a:off x="1969118" y="2404800"/>
            <a:ext cx="1694811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2EA7F3-A94C-E290-0326-5BC76D5A41A5}"/>
              </a:ext>
            </a:extLst>
          </p:cNvPr>
          <p:cNvSpPr/>
          <p:nvPr/>
        </p:nvSpPr>
        <p:spPr bwMode="white">
          <a:xfrm>
            <a:off x="2245239" y="3461970"/>
            <a:ext cx="1409168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B92582D-3FE5-4721-0EB8-FFF01A410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94" r="7041"/>
          <a:stretch/>
        </p:blipFill>
        <p:spPr>
          <a:xfrm>
            <a:off x="2278735" y="5491832"/>
            <a:ext cx="8776019" cy="1355844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0F0D68-A847-1200-D57F-2D15B1791C63}"/>
              </a:ext>
            </a:extLst>
          </p:cNvPr>
          <p:cNvSpPr/>
          <p:nvPr/>
        </p:nvSpPr>
        <p:spPr bwMode="white">
          <a:xfrm>
            <a:off x="191344" y="4293096"/>
            <a:ext cx="5544616" cy="82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2C24E9-3751-C6F4-AB21-BEBF37393F7B}"/>
              </a:ext>
            </a:extLst>
          </p:cNvPr>
          <p:cNvSpPr/>
          <p:nvPr/>
        </p:nvSpPr>
        <p:spPr bwMode="white">
          <a:xfrm>
            <a:off x="8256240" y="934300"/>
            <a:ext cx="2798514" cy="271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85F94-A6F7-257D-ED90-52E3BC622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5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9FCAC-36B2-3763-3F96-740023BFB0E1}"/>
              </a:ext>
            </a:extLst>
          </p:cNvPr>
          <p:cNvSpPr/>
          <p:nvPr/>
        </p:nvSpPr>
        <p:spPr bwMode="white">
          <a:xfrm>
            <a:off x="5501561" y="5190180"/>
            <a:ext cx="1332997" cy="5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52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13CEC-1130-1B43-40F8-1CD0E5047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01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196AC-1768-3558-7BD0-1547973E4426}"/>
              </a:ext>
            </a:extLst>
          </p:cNvPr>
          <p:cNvSpPr/>
          <p:nvPr/>
        </p:nvSpPr>
        <p:spPr bwMode="white">
          <a:xfrm>
            <a:off x="1988161" y="2204864"/>
            <a:ext cx="14377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6D63CF-5BAE-A842-19E7-1DBD19A3763D}"/>
              </a:ext>
            </a:extLst>
          </p:cNvPr>
          <p:cNvSpPr/>
          <p:nvPr/>
        </p:nvSpPr>
        <p:spPr bwMode="white">
          <a:xfrm>
            <a:off x="6663173" y="3567006"/>
            <a:ext cx="1656725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BB9E9-4696-67C0-A958-42DAE50EC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8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8906E-511B-82D8-A971-8C2553B398AA}"/>
              </a:ext>
            </a:extLst>
          </p:cNvPr>
          <p:cNvSpPr/>
          <p:nvPr/>
        </p:nvSpPr>
        <p:spPr bwMode="white">
          <a:xfrm>
            <a:off x="1055440" y="3429000"/>
            <a:ext cx="341780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05815-D3BB-EFD1-4A07-48CA4A9624D2}"/>
              </a:ext>
            </a:extLst>
          </p:cNvPr>
          <p:cNvSpPr/>
          <p:nvPr/>
        </p:nvSpPr>
        <p:spPr bwMode="white">
          <a:xfrm>
            <a:off x="6528048" y="3356992"/>
            <a:ext cx="292489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A2893E-25CF-6FB5-9AE3-B3B4771787AC}"/>
              </a:ext>
            </a:extLst>
          </p:cNvPr>
          <p:cNvSpPr/>
          <p:nvPr/>
        </p:nvSpPr>
        <p:spPr bwMode="white">
          <a:xfrm>
            <a:off x="2787959" y="4652502"/>
            <a:ext cx="1418690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180367-92C8-B4CD-9194-D8DF4138537A}"/>
              </a:ext>
            </a:extLst>
          </p:cNvPr>
          <p:cNvSpPr/>
          <p:nvPr/>
        </p:nvSpPr>
        <p:spPr bwMode="white">
          <a:xfrm>
            <a:off x="8034256" y="4642977"/>
            <a:ext cx="140916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7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4ED58-C527-DC3B-B7EA-95C378E63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1AA2D-95B6-EA1D-1C89-7A8971510C6A}"/>
              </a:ext>
            </a:extLst>
          </p:cNvPr>
          <p:cNvSpPr/>
          <p:nvPr/>
        </p:nvSpPr>
        <p:spPr bwMode="white">
          <a:xfrm>
            <a:off x="360000" y="1988840"/>
            <a:ext cx="306589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938878-7D48-99E1-8943-1A3B1D18F7C7}"/>
              </a:ext>
            </a:extLst>
          </p:cNvPr>
          <p:cNvSpPr/>
          <p:nvPr/>
        </p:nvSpPr>
        <p:spPr bwMode="white">
          <a:xfrm>
            <a:off x="5303913" y="1988840"/>
            <a:ext cx="363487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C19338-41F8-0229-7042-B555B1880647}"/>
              </a:ext>
            </a:extLst>
          </p:cNvPr>
          <p:cNvSpPr/>
          <p:nvPr/>
        </p:nvSpPr>
        <p:spPr bwMode="white">
          <a:xfrm>
            <a:off x="2007204" y="3276694"/>
            <a:ext cx="1142569" cy="36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1D5D5C-44BE-ED50-C9D1-06454626D9C3}"/>
              </a:ext>
            </a:extLst>
          </p:cNvPr>
          <p:cNvSpPr/>
          <p:nvPr/>
        </p:nvSpPr>
        <p:spPr bwMode="white">
          <a:xfrm>
            <a:off x="7520100" y="3276694"/>
            <a:ext cx="1133047" cy="37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11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FDDA9-1B05-5B18-D1D4-EC7D0DEAD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3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120F7-95FE-592D-E153-B4F6481D4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851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8BEF9FD9-FA78-D1E4-00E1-612F80D80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8" r="10051"/>
          <a:stretch/>
        </p:blipFill>
        <p:spPr>
          <a:xfrm>
            <a:off x="5735961" y="2574777"/>
            <a:ext cx="6264696" cy="233521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BDECD-0370-DE81-D5E1-2E9142D0C307}"/>
              </a:ext>
            </a:extLst>
          </p:cNvPr>
          <p:cNvSpPr/>
          <p:nvPr/>
        </p:nvSpPr>
        <p:spPr bwMode="white">
          <a:xfrm>
            <a:off x="1969118" y="2138384"/>
            <a:ext cx="3332493" cy="4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6B655E-5904-3551-69A7-69236D3A8FF7}"/>
              </a:ext>
            </a:extLst>
          </p:cNvPr>
          <p:cNvSpPr/>
          <p:nvPr/>
        </p:nvSpPr>
        <p:spPr bwMode="white">
          <a:xfrm>
            <a:off x="3064080" y="3233879"/>
            <a:ext cx="2237531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158206-ED77-1E6D-25DB-5CED1266CCAD}"/>
              </a:ext>
            </a:extLst>
          </p:cNvPr>
          <p:cNvSpPr/>
          <p:nvPr/>
        </p:nvSpPr>
        <p:spPr bwMode="white">
          <a:xfrm>
            <a:off x="3330680" y="4291269"/>
            <a:ext cx="1694811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EA849C-418D-9E7D-2117-E29661F7562F}"/>
              </a:ext>
            </a:extLst>
          </p:cNvPr>
          <p:cNvSpPr/>
          <p:nvPr/>
        </p:nvSpPr>
        <p:spPr bwMode="white">
          <a:xfrm>
            <a:off x="341946" y="5157192"/>
            <a:ext cx="7914294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0ED22-6F94-31E3-23CC-F74798091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73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551F52-5FCA-3E71-6557-DD92BDF991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185" r="27410" b="-185"/>
          <a:stretch/>
        </p:blipFill>
        <p:spPr>
          <a:xfrm>
            <a:off x="3503712" y="3429000"/>
            <a:ext cx="5663296" cy="323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4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39394-14D1-5BB1-C6C2-5F906E75F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6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7511B8-D3C0-E630-808B-EE6C439CB9CF}"/>
              </a:ext>
            </a:extLst>
          </p:cNvPr>
          <p:cNvSpPr/>
          <p:nvPr/>
        </p:nvSpPr>
        <p:spPr bwMode="white">
          <a:xfrm>
            <a:off x="321914" y="2157580"/>
            <a:ext cx="2770730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BA9C65-1967-BB1B-2475-EF222043A11E}"/>
              </a:ext>
            </a:extLst>
          </p:cNvPr>
          <p:cNvSpPr/>
          <p:nvPr/>
        </p:nvSpPr>
        <p:spPr bwMode="white">
          <a:xfrm>
            <a:off x="1416876" y="3253199"/>
            <a:ext cx="1694811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E5041F-AFD4-39CD-83CD-49B5172E0495}"/>
              </a:ext>
            </a:extLst>
          </p:cNvPr>
          <p:cNvSpPr/>
          <p:nvPr/>
        </p:nvSpPr>
        <p:spPr bwMode="white">
          <a:xfrm>
            <a:off x="1692997" y="4310710"/>
            <a:ext cx="1418690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00AC8D-71B7-6E01-BB41-05464DDFB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185" r="27410" b="-185"/>
          <a:stretch/>
        </p:blipFill>
        <p:spPr>
          <a:xfrm>
            <a:off x="6506189" y="2228978"/>
            <a:ext cx="5331761" cy="304106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C32C00-037E-B392-3E2F-F486E949FCA9}"/>
              </a:ext>
            </a:extLst>
          </p:cNvPr>
          <p:cNvSpPr/>
          <p:nvPr/>
        </p:nvSpPr>
        <p:spPr bwMode="white">
          <a:xfrm>
            <a:off x="263680" y="5135698"/>
            <a:ext cx="5976335" cy="6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0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2024-11-17T15:00:26Z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