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7" r:id="rId4"/>
    <p:sldId id="335" r:id="rId5"/>
    <p:sldId id="334" r:id="rId6"/>
    <p:sldId id="333" r:id="rId7"/>
    <p:sldId id="332" r:id="rId8"/>
    <p:sldId id="330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47" autoAdjust="0"/>
    <p:restoredTop sz="94660"/>
  </p:normalViewPr>
  <p:slideViewPr>
    <p:cSldViewPr showGuides="1">
      <p:cViewPr>
        <p:scale>
          <a:sx n="50" d="100"/>
          <a:sy n="50" d="100"/>
        </p:scale>
        <p:origin x="568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 b="31563"/>
          <a:stretch>
            <a:fillRect/>
          </a:stretch>
        </p:blipFill>
        <p:spPr>
          <a:xfrm>
            <a:off x="1271464" y="2852936"/>
            <a:ext cx="9984473" cy="10906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47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3504746"/>
            <a:ext cx="11340000" cy="3053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4024" y="3752862"/>
            <a:ext cx="2685037" cy="324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5233" y="4382696"/>
            <a:ext cx="2742166" cy="2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8633" y="4993444"/>
            <a:ext cx="1999496" cy="2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8633" y="5585107"/>
            <a:ext cx="1628161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1026" y="6186312"/>
            <a:ext cx="3189672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6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357192"/>
            <a:ext cx="3237279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2966737"/>
            <a:ext cx="2342267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969" y="3566757"/>
            <a:ext cx="1961410" cy="26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4147729"/>
            <a:ext cx="4532191" cy="31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770" y="1628775"/>
            <a:ext cx="199199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321735"/>
            <a:ext cx="1561511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2922871"/>
            <a:ext cx="3351536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506" y="3533550"/>
            <a:ext cx="1894760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549" y="4106061"/>
            <a:ext cx="1342518" cy="32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4" t="31633" b="17860"/>
          <a:stretch>
            <a:fillRect/>
          </a:stretch>
        </p:blipFill>
        <p:spPr>
          <a:xfrm>
            <a:off x="6744072" y="4086001"/>
            <a:ext cx="3923176" cy="18519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90520" y="1628775"/>
            <a:ext cx="205359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0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2053898"/>
            <a:ext cx="2074926" cy="37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2730978"/>
            <a:ext cx="1981484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156" y="3360377"/>
            <a:ext cx="1799546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16221" y="3350840"/>
            <a:ext cx="6703074" cy="32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16375" y="2101850"/>
            <a:ext cx="218503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16221" y="2695316"/>
            <a:ext cx="5032107" cy="46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4" t="16310" b="17320"/>
          <a:stretch>
            <a:fillRect/>
          </a:stretch>
        </p:blipFill>
        <p:spPr>
          <a:xfrm>
            <a:off x="3562574" y="3867274"/>
            <a:ext cx="5939400" cy="24508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36995" y="2101850"/>
            <a:ext cx="261175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2" grpId="0" bldLvl="0" animBg="1"/>
      <p:bldP spid="11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5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>
            <a:fillRect/>
          </a:stretch>
        </p:blipFill>
        <p:spPr>
          <a:xfrm>
            <a:off x="2279576" y="4423066"/>
            <a:ext cx="8544312" cy="24349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12289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16" y="1916956"/>
            <a:ext cx="11340000" cy="2984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122" y="2679809"/>
            <a:ext cx="3199193" cy="2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00" y="3299628"/>
            <a:ext cx="1418690" cy="2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2933" y="3290092"/>
            <a:ext cx="352292" cy="26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122" y="3900375"/>
            <a:ext cx="5046347" cy="2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165" y="4482051"/>
            <a:ext cx="4189420" cy="31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94621" y="4472515"/>
            <a:ext cx="4122770" cy="32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>
            <a:fillRect/>
          </a:stretch>
        </p:blipFill>
        <p:spPr>
          <a:xfrm>
            <a:off x="2279650" y="5012690"/>
            <a:ext cx="6473825" cy="184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74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624744"/>
            <a:ext cx="2865944" cy="29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7657" y="1605672"/>
            <a:ext cx="3284886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244592"/>
            <a:ext cx="2875465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2816758"/>
            <a:ext cx="4189420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>
            <a:fillRect/>
          </a:stretch>
        </p:blipFill>
        <p:spPr>
          <a:xfrm>
            <a:off x="1991921" y="3789336"/>
            <a:ext cx="8544312" cy="2434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4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605383"/>
            <a:ext cx="5189168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215445"/>
            <a:ext cx="7512392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2854103"/>
            <a:ext cx="3018287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426036"/>
            <a:ext cx="5198690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>
            <a:fillRect/>
          </a:stretch>
        </p:blipFill>
        <p:spPr>
          <a:xfrm>
            <a:off x="2207568" y="3817100"/>
            <a:ext cx="8544312" cy="2434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