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50" r:id="rId3"/>
    <p:sldId id="348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6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88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9" autoAdjust="0"/>
    <p:restoredTop sz="94660"/>
  </p:normalViewPr>
  <p:slideViewPr>
    <p:cSldViewPr showGuides="1">
      <p:cViewPr>
        <p:scale>
          <a:sx n="33" d="100"/>
          <a:sy n="33" d="100"/>
        </p:scale>
        <p:origin x="852" y="6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DB394-B209-7424-FF60-5985DE1743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1758416" y="2700200"/>
            <a:ext cx="8675168" cy="15208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E08E3-4515-71DE-D923-780677354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F502A-A44B-FA61-0967-30EDC8144EB0}"/>
              </a:ext>
            </a:extLst>
          </p:cNvPr>
          <p:cNvSpPr/>
          <p:nvPr/>
        </p:nvSpPr>
        <p:spPr bwMode="white">
          <a:xfrm>
            <a:off x="3635365" y="3302231"/>
            <a:ext cx="266599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77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FD06B-226C-6E76-1CCB-2625330CBA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5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B2AFF-771E-9766-C74D-508B477B2DFC}"/>
              </a:ext>
            </a:extLst>
          </p:cNvPr>
          <p:cNvSpPr/>
          <p:nvPr/>
        </p:nvSpPr>
        <p:spPr bwMode="white">
          <a:xfrm>
            <a:off x="1988161" y="2548896"/>
            <a:ext cx="295163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5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1CB99-2D9B-2516-8168-45AFEB931B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37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01CAA-A27A-5059-EE44-FED449DFB911}"/>
              </a:ext>
            </a:extLst>
          </p:cNvPr>
          <p:cNvSpPr/>
          <p:nvPr/>
        </p:nvSpPr>
        <p:spPr bwMode="white">
          <a:xfrm>
            <a:off x="2854609" y="2694086"/>
            <a:ext cx="276120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81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22377-FF3B-DE08-7A76-BF3FD87172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1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AEB3C-7189-2048-828C-A4A0FD37DC22}"/>
              </a:ext>
            </a:extLst>
          </p:cNvPr>
          <p:cNvSpPr/>
          <p:nvPr/>
        </p:nvSpPr>
        <p:spPr bwMode="white">
          <a:xfrm>
            <a:off x="8862619" y="2537713"/>
            <a:ext cx="266599" cy="2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20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E4486-BC6C-3170-9E37-4AD77DE814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0"/>
          <a:stretch/>
        </p:blipFill>
        <p:spPr>
          <a:xfrm>
            <a:off x="360000" y="900000"/>
            <a:ext cx="11340000" cy="13681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4421599-AE10-3711-A705-D0B17E6D42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9410" y="2121500"/>
            <a:ext cx="9855182" cy="421634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35F3D23-80B9-8FCB-7D26-499D0AE994D4}"/>
              </a:ext>
            </a:extLst>
          </p:cNvPr>
          <p:cNvCxnSpPr/>
          <p:nvPr/>
        </p:nvCxnSpPr>
        <p:spPr>
          <a:xfrm>
            <a:off x="2495600" y="3645024"/>
            <a:ext cx="2592288" cy="1368152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660D453-DBC0-69D3-50E7-3F0ADCF48804}"/>
              </a:ext>
            </a:extLst>
          </p:cNvPr>
          <p:cNvCxnSpPr>
            <a:cxnSpLocks/>
          </p:cNvCxnSpPr>
          <p:nvPr/>
        </p:nvCxnSpPr>
        <p:spPr>
          <a:xfrm>
            <a:off x="4799856" y="3645024"/>
            <a:ext cx="5466296" cy="1368152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FCB6F1A-F70A-B87D-126F-3DD5574215E6}"/>
              </a:ext>
            </a:extLst>
          </p:cNvPr>
          <p:cNvCxnSpPr>
            <a:cxnSpLocks/>
          </p:cNvCxnSpPr>
          <p:nvPr/>
        </p:nvCxnSpPr>
        <p:spPr>
          <a:xfrm flipH="1">
            <a:off x="2495600" y="3645024"/>
            <a:ext cx="4752528" cy="1346409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EE78B74-F281-DDDC-5C54-CEE47E4B0532}"/>
              </a:ext>
            </a:extLst>
          </p:cNvPr>
          <p:cNvCxnSpPr>
            <a:cxnSpLocks/>
          </p:cNvCxnSpPr>
          <p:nvPr/>
        </p:nvCxnSpPr>
        <p:spPr>
          <a:xfrm flipH="1">
            <a:off x="7533004" y="3645024"/>
            <a:ext cx="2520280" cy="1335538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13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2BDF8-A5FD-84AB-1B75-B535A9DB5F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54"/>
          <a:stretch/>
        </p:blipFill>
        <p:spPr>
          <a:xfrm>
            <a:off x="360000" y="900001"/>
            <a:ext cx="11340000" cy="8008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F9DFBB4-0CD5-F747-645A-777EE6DCEB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672" y="1595881"/>
            <a:ext cx="10763896" cy="3673855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27A57F4-AFB8-289C-FF38-DC5EE1724C6D}"/>
              </a:ext>
            </a:extLst>
          </p:cNvPr>
          <p:cNvCxnSpPr>
            <a:cxnSpLocks/>
          </p:cNvCxnSpPr>
          <p:nvPr/>
        </p:nvCxnSpPr>
        <p:spPr>
          <a:xfrm>
            <a:off x="4530476" y="2744924"/>
            <a:ext cx="2861668" cy="1878148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76588F4-92B4-50A5-18EE-C8CD62F95FAD}"/>
              </a:ext>
            </a:extLst>
          </p:cNvPr>
          <p:cNvCxnSpPr>
            <a:cxnSpLocks/>
          </p:cNvCxnSpPr>
          <p:nvPr/>
        </p:nvCxnSpPr>
        <p:spPr>
          <a:xfrm>
            <a:off x="7476816" y="2744924"/>
            <a:ext cx="2861668" cy="1878148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019B0EF-D78D-FE6C-73CE-1BEC26692128}"/>
              </a:ext>
            </a:extLst>
          </p:cNvPr>
          <p:cNvCxnSpPr>
            <a:cxnSpLocks/>
          </p:cNvCxnSpPr>
          <p:nvPr/>
        </p:nvCxnSpPr>
        <p:spPr>
          <a:xfrm flipH="1">
            <a:off x="4445804" y="2744924"/>
            <a:ext cx="5888146" cy="1796836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91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121AFD9-1B3C-3D80-430C-0808E04E2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1052736"/>
            <a:ext cx="10776520" cy="3451466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13F4636-6935-D891-B635-4D2ECB4DDF1E}"/>
              </a:ext>
            </a:extLst>
          </p:cNvPr>
          <p:cNvCxnSpPr>
            <a:cxnSpLocks/>
          </p:cNvCxnSpPr>
          <p:nvPr/>
        </p:nvCxnSpPr>
        <p:spPr>
          <a:xfrm>
            <a:off x="4295800" y="2374803"/>
            <a:ext cx="2952328" cy="1626897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A2A803F-71EE-76F6-90CC-93373B2E269A}"/>
              </a:ext>
            </a:extLst>
          </p:cNvPr>
          <p:cNvCxnSpPr>
            <a:cxnSpLocks/>
          </p:cNvCxnSpPr>
          <p:nvPr/>
        </p:nvCxnSpPr>
        <p:spPr>
          <a:xfrm>
            <a:off x="7248128" y="2110852"/>
            <a:ext cx="2861668" cy="1878148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9F7C83C-8D77-DB42-4FEE-1D2AC8B67BE0}"/>
              </a:ext>
            </a:extLst>
          </p:cNvPr>
          <p:cNvCxnSpPr>
            <a:cxnSpLocks/>
          </p:cNvCxnSpPr>
          <p:nvPr/>
        </p:nvCxnSpPr>
        <p:spPr>
          <a:xfrm flipH="1">
            <a:off x="4445804" y="2110852"/>
            <a:ext cx="5663992" cy="1890848"/>
          </a:xfrm>
          <a:prstGeom prst="line">
            <a:avLst/>
          </a:prstGeom>
          <a:ln w="19050">
            <a:solidFill>
              <a:srgbClr val="ED0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81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17374-9D64-C959-C47B-10F58214BD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5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D4888-E2EA-AEF5-8973-8B3A27BFE53E}"/>
              </a:ext>
            </a:extLst>
          </p:cNvPr>
          <p:cNvSpPr/>
          <p:nvPr/>
        </p:nvSpPr>
        <p:spPr bwMode="white">
          <a:xfrm>
            <a:off x="10033753" y="4104528"/>
            <a:ext cx="380855" cy="30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4DF2F-C9F9-171A-DD57-680290214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3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9D1DB-D054-FEF9-BA9B-C3CE7D12975E}"/>
              </a:ext>
            </a:extLst>
          </p:cNvPr>
          <p:cNvSpPr/>
          <p:nvPr/>
        </p:nvSpPr>
        <p:spPr bwMode="white">
          <a:xfrm>
            <a:off x="10052795" y="5304611"/>
            <a:ext cx="380856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7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263ED-DA71-22CB-E43F-132A8ECAC8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171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8DBAC71-24CA-9C6B-7B0E-B79A042DB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547" y="2780928"/>
            <a:ext cx="2392685" cy="23264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F75DEC3-5C8B-5FA3-260D-46D6C86D1D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275" y="2780928"/>
            <a:ext cx="2392685" cy="232645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09819B3-9C9D-C532-4501-444D6229D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819" y="2780928"/>
            <a:ext cx="2392685" cy="232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2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C9ABC-1E03-D63A-2D91-177C9509CA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B409C-CEE3-66B7-5CF9-632832F3E75F}"/>
              </a:ext>
            </a:extLst>
          </p:cNvPr>
          <p:cNvSpPr/>
          <p:nvPr/>
        </p:nvSpPr>
        <p:spPr bwMode="white">
          <a:xfrm>
            <a:off x="4492292" y="2187420"/>
            <a:ext cx="361813" cy="26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1DF02C-EAA3-D63E-E68A-A579E2A022A4}"/>
              </a:ext>
            </a:extLst>
          </p:cNvPr>
          <p:cNvSpPr/>
          <p:nvPr/>
        </p:nvSpPr>
        <p:spPr bwMode="white">
          <a:xfrm>
            <a:off x="6625088" y="2216029"/>
            <a:ext cx="361813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F76A2B-F8B6-8547-FF8E-9EE993586290}"/>
              </a:ext>
            </a:extLst>
          </p:cNvPr>
          <p:cNvSpPr/>
          <p:nvPr/>
        </p:nvSpPr>
        <p:spPr bwMode="white">
          <a:xfrm>
            <a:off x="5120705" y="3417621"/>
            <a:ext cx="352292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ECFF3-F6C4-1467-E3EC-10EB6802573C}"/>
              </a:ext>
            </a:extLst>
          </p:cNvPr>
          <p:cNvSpPr/>
          <p:nvPr/>
        </p:nvSpPr>
        <p:spPr bwMode="white">
          <a:xfrm>
            <a:off x="4254256" y="4905307"/>
            <a:ext cx="352292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6E5149-E74D-B80E-3257-B5BB909DD507}"/>
              </a:ext>
            </a:extLst>
          </p:cNvPr>
          <p:cNvSpPr/>
          <p:nvPr/>
        </p:nvSpPr>
        <p:spPr bwMode="white">
          <a:xfrm>
            <a:off x="6206146" y="4905307"/>
            <a:ext cx="371335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9E2B65-1F3C-BEC1-EA33-B94D9F063C06}"/>
              </a:ext>
            </a:extLst>
          </p:cNvPr>
          <p:cNvSpPr/>
          <p:nvPr/>
        </p:nvSpPr>
        <p:spPr bwMode="white">
          <a:xfrm>
            <a:off x="8367506" y="4876698"/>
            <a:ext cx="361813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441715-870C-6672-0D69-8C611B192308}"/>
              </a:ext>
            </a:extLst>
          </p:cNvPr>
          <p:cNvSpPr/>
          <p:nvPr/>
        </p:nvSpPr>
        <p:spPr bwMode="white">
          <a:xfrm>
            <a:off x="3911486" y="5611004"/>
            <a:ext cx="352292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27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91F91-8091-A1AC-C93D-62A4C00D05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72182"/>
            <a:ext cx="11340000" cy="278886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CF8FC5C-6624-D06E-C16E-03FBE2F1D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480" y="1058707"/>
            <a:ext cx="2392685" cy="23264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8FF2D14-B0E8-BD22-76D9-234C9C0D5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208" y="1058707"/>
            <a:ext cx="2392685" cy="232645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E9979CE-3B43-62BD-EC1B-F688D65CC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752" y="1058707"/>
            <a:ext cx="2392685" cy="232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75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4572B26-EEC2-0B7F-F64D-5F45FDEE2D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3638833"/>
            <a:ext cx="11340000" cy="295851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0AB6AE2-CFEF-3F88-5167-C7083BAA1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293096"/>
            <a:ext cx="1657669" cy="158417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0D607AF-A04F-85C2-F363-8350FF40B4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7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BF3F3-0BEF-B2B6-55F4-D6C40F091852}"/>
              </a:ext>
            </a:extLst>
          </p:cNvPr>
          <p:cNvSpPr/>
          <p:nvPr/>
        </p:nvSpPr>
        <p:spPr bwMode="white">
          <a:xfrm>
            <a:off x="1283576" y="2367364"/>
            <a:ext cx="228513" cy="2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41A102-4394-96F3-4667-802A5ED43CBE}"/>
              </a:ext>
            </a:extLst>
          </p:cNvPr>
          <p:cNvSpPr/>
          <p:nvPr/>
        </p:nvSpPr>
        <p:spPr bwMode="white">
          <a:xfrm>
            <a:off x="5007198" y="6091541"/>
            <a:ext cx="1799546" cy="31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625F87D-D8D3-0354-64C1-248F62A3D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293096"/>
            <a:ext cx="1657669" cy="158417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BB40D38-EBD7-4B79-7B29-A3E1BB6B5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293096"/>
            <a:ext cx="1657669" cy="15841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8545DA4-AD5D-00B2-A168-92EC24F9A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1" y="4293096"/>
            <a:ext cx="1657669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9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4008F-201A-9E76-B852-E6212C1C4E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8594D7-25B8-2E04-A3E0-948A3AED4D88}"/>
              </a:ext>
            </a:extLst>
          </p:cNvPr>
          <p:cNvSpPr/>
          <p:nvPr/>
        </p:nvSpPr>
        <p:spPr bwMode="white">
          <a:xfrm>
            <a:off x="9310125" y="2805332"/>
            <a:ext cx="190428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CE9B90-9B86-8174-2DC8-869FB5071135}"/>
              </a:ext>
            </a:extLst>
          </p:cNvPr>
          <p:cNvSpPr/>
          <p:nvPr/>
        </p:nvSpPr>
        <p:spPr bwMode="white">
          <a:xfrm>
            <a:off x="5806246" y="3710365"/>
            <a:ext cx="218992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5A68F5-61D9-7114-F7C8-5043398B8EA3}"/>
              </a:ext>
            </a:extLst>
          </p:cNvPr>
          <p:cNvSpPr/>
          <p:nvPr/>
        </p:nvSpPr>
        <p:spPr bwMode="white">
          <a:xfrm>
            <a:off x="864634" y="4615399"/>
            <a:ext cx="199949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437177-88A3-A6A4-5814-629625F103B9}"/>
              </a:ext>
            </a:extLst>
          </p:cNvPr>
          <p:cNvSpPr/>
          <p:nvPr/>
        </p:nvSpPr>
        <p:spPr bwMode="white">
          <a:xfrm>
            <a:off x="6796473" y="4615399"/>
            <a:ext cx="218992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6C308A-D500-D37D-A8D0-2AB76AECF60E}"/>
              </a:ext>
            </a:extLst>
          </p:cNvPr>
          <p:cNvSpPr/>
          <p:nvPr/>
        </p:nvSpPr>
        <p:spPr bwMode="white">
          <a:xfrm>
            <a:off x="1550176" y="5520432"/>
            <a:ext cx="218992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05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D3A62-4C4E-84F4-7560-05BC228BE4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5030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55AB6-5D7F-52D1-D384-73DDBD9569D8}"/>
              </a:ext>
            </a:extLst>
          </p:cNvPr>
          <p:cNvSpPr/>
          <p:nvPr/>
        </p:nvSpPr>
        <p:spPr bwMode="white">
          <a:xfrm>
            <a:off x="4577984" y="3889449"/>
            <a:ext cx="1075919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069F1-BE3D-ACFA-6E91-5A763A947758}"/>
              </a:ext>
            </a:extLst>
          </p:cNvPr>
          <p:cNvSpPr/>
          <p:nvPr/>
        </p:nvSpPr>
        <p:spPr bwMode="white">
          <a:xfrm>
            <a:off x="8253249" y="3889449"/>
            <a:ext cx="1075919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E2C42-4FAD-F48B-6058-6C93B76A24A1}"/>
              </a:ext>
            </a:extLst>
          </p:cNvPr>
          <p:cNvSpPr/>
          <p:nvPr/>
        </p:nvSpPr>
        <p:spPr bwMode="white">
          <a:xfrm>
            <a:off x="4577984" y="5061229"/>
            <a:ext cx="380856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45D2AC-8C3E-2B6C-C2F1-35C11705EE84}"/>
              </a:ext>
            </a:extLst>
          </p:cNvPr>
          <p:cNvSpPr/>
          <p:nvPr/>
        </p:nvSpPr>
        <p:spPr bwMode="white">
          <a:xfrm>
            <a:off x="7929521" y="5061229"/>
            <a:ext cx="1428211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B9641F-9508-AAAB-987B-28962D4FDB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775196"/>
            <a:ext cx="11340000" cy="111018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9E1522-3643-8555-7A6A-AEC232826068}"/>
              </a:ext>
            </a:extLst>
          </p:cNvPr>
          <p:cNvSpPr/>
          <p:nvPr/>
        </p:nvSpPr>
        <p:spPr bwMode="white">
          <a:xfrm>
            <a:off x="4206410" y="6215443"/>
            <a:ext cx="733148" cy="33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285B0E-4A00-7AC7-8BFA-28F4A379C0F2}"/>
              </a:ext>
            </a:extLst>
          </p:cNvPr>
          <p:cNvSpPr/>
          <p:nvPr/>
        </p:nvSpPr>
        <p:spPr bwMode="white">
          <a:xfrm>
            <a:off x="7910239" y="6215443"/>
            <a:ext cx="390377" cy="33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13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F7360-DDC9-16FB-125A-8AA56A0332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5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16384-6D6A-FDCC-CAA2-1D3D96ECDAB5}"/>
              </a:ext>
            </a:extLst>
          </p:cNvPr>
          <p:cNvSpPr/>
          <p:nvPr/>
        </p:nvSpPr>
        <p:spPr bwMode="white">
          <a:xfrm>
            <a:off x="1635869" y="2607174"/>
            <a:ext cx="218992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9570DD-4B69-323F-3646-56766DCA7A15}"/>
              </a:ext>
            </a:extLst>
          </p:cNvPr>
          <p:cNvSpPr/>
          <p:nvPr/>
        </p:nvSpPr>
        <p:spPr bwMode="white">
          <a:xfrm>
            <a:off x="5444433" y="4476483"/>
            <a:ext cx="228513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52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366C3-A0AA-E764-0B49-A1D827A036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2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AABC3A-F7D9-5F8F-44DC-8CE4573B0873}"/>
              </a:ext>
            </a:extLst>
          </p:cNvPr>
          <p:cNvSpPr/>
          <p:nvPr/>
        </p:nvSpPr>
        <p:spPr bwMode="white">
          <a:xfrm>
            <a:off x="10471738" y="2034420"/>
            <a:ext cx="285643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4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47225-29DF-C1D1-58EC-B5C8B212B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FC336-36ED-0CEC-A72A-E9B96CF00CEE}"/>
              </a:ext>
            </a:extLst>
          </p:cNvPr>
          <p:cNvSpPr/>
          <p:nvPr/>
        </p:nvSpPr>
        <p:spPr bwMode="white">
          <a:xfrm>
            <a:off x="1293098" y="2614393"/>
            <a:ext cx="266599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66A96-5870-396C-784E-7DDE0EEF67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8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17EC23-5D6D-A770-A9BD-88B270C5FA13}"/>
              </a:ext>
            </a:extLst>
          </p:cNvPr>
          <p:cNvSpPr/>
          <p:nvPr/>
        </p:nvSpPr>
        <p:spPr bwMode="white">
          <a:xfrm>
            <a:off x="8586498" y="1319258"/>
            <a:ext cx="285643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C1813-D1AB-E34A-684E-89B2320C33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51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EB0A9-D5F4-AEDD-2590-2DEE4D538880}"/>
              </a:ext>
            </a:extLst>
          </p:cNvPr>
          <p:cNvSpPr/>
          <p:nvPr/>
        </p:nvSpPr>
        <p:spPr bwMode="white">
          <a:xfrm>
            <a:off x="3721057" y="1949084"/>
            <a:ext cx="266599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4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32265-1132-0329-5FEC-A7FA23E5E8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897ED-55D6-598D-7114-E5E657F9F7D3}"/>
              </a:ext>
            </a:extLst>
          </p:cNvPr>
          <p:cNvSpPr/>
          <p:nvPr/>
        </p:nvSpPr>
        <p:spPr bwMode="white">
          <a:xfrm>
            <a:off x="9224433" y="1195583"/>
            <a:ext cx="295163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3C2DAC-7504-DB66-89B0-D48D555C6F27}"/>
              </a:ext>
            </a:extLst>
          </p:cNvPr>
          <p:cNvSpPr/>
          <p:nvPr/>
        </p:nvSpPr>
        <p:spPr bwMode="white">
          <a:xfrm>
            <a:off x="7072594" y="4990491"/>
            <a:ext cx="276120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11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2024-11-17T03:31:14Z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