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40" r:id="rId3"/>
    <p:sldId id="339" r:id="rId4"/>
    <p:sldId id="337" r:id="rId5"/>
    <p:sldId id="336" r:id="rId6"/>
    <p:sldId id="334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25" autoAdjust="0"/>
    <p:restoredTop sz="94660"/>
  </p:normalViewPr>
  <p:slideViewPr>
    <p:cSldViewPr showGuides="1">
      <p:cViewPr>
        <p:scale>
          <a:sx n="50" d="100"/>
          <a:sy n="50" d="100"/>
        </p:scale>
        <p:origin x="432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C6114D-6331-2A47-0D78-D738CF79D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1575" y="2647950"/>
            <a:ext cx="984885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165D8-0B7E-158E-6F70-8186A3C42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178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F3AF78-76FC-D514-FC60-C381B068B8D1}"/>
              </a:ext>
            </a:extLst>
          </p:cNvPr>
          <p:cNvSpPr/>
          <p:nvPr/>
        </p:nvSpPr>
        <p:spPr bwMode="white">
          <a:xfrm>
            <a:off x="323052" y="2110563"/>
            <a:ext cx="3436136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6E883A-C904-28F1-3091-9ABE8352F47F}"/>
              </a:ext>
            </a:extLst>
          </p:cNvPr>
          <p:cNvSpPr/>
          <p:nvPr/>
        </p:nvSpPr>
        <p:spPr bwMode="white">
          <a:xfrm>
            <a:off x="323052" y="3127067"/>
            <a:ext cx="3436136" cy="48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2C0273-5135-BB13-01CE-1DCA3CBE9E48}"/>
              </a:ext>
            </a:extLst>
          </p:cNvPr>
          <p:cNvSpPr/>
          <p:nvPr/>
        </p:nvSpPr>
        <p:spPr bwMode="white">
          <a:xfrm>
            <a:off x="323052" y="4162053"/>
            <a:ext cx="5477496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70AE34-E170-7F83-6CA8-36698742EED4}"/>
              </a:ext>
            </a:extLst>
          </p:cNvPr>
          <p:cNvSpPr/>
          <p:nvPr/>
        </p:nvSpPr>
        <p:spPr bwMode="white">
          <a:xfrm>
            <a:off x="360000" y="5141594"/>
            <a:ext cx="9449374" cy="162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2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6662A-6A69-3B91-562D-F935AB476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97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D08B9-9025-A321-57AD-D1C2BA161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26958"/>
            <a:ext cx="11340000" cy="520408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B89E99-FCA0-8440-9BE8-3B7C92BED0B6}"/>
              </a:ext>
            </a:extLst>
          </p:cNvPr>
          <p:cNvSpPr/>
          <p:nvPr/>
        </p:nvSpPr>
        <p:spPr bwMode="white">
          <a:xfrm>
            <a:off x="945346" y="2170869"/>
            <a:ext cx="3084937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FF86BE-8F48-06E9-2667-48BF4A675965}"/>
              </a:ext>
            </a:extLst>
          </p:cNvPr>
          <p:cNvSpPr/>
          <p:nvPr/>
        </p:nvSpPr>
        <p:spPr bwMode="white">
          <a:xfrm>
            <a:off x="2335472" y="3219311"/>
            <a:ext cx="1694811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F37191-A892-4906-5E3C-E9E8C1203C1C}"/>
              </a:ext>
            </a:extLst>
          </p:cNvPr>
          <p:cNvSpPr/>
          <p:nvPr/>
        </p:nvSpPr>
        <p:spPr bwMode="white">
          <a:xfrm>
            <a:off x="2611593" y="4277285"/>
            <a:ext cx="1418690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B874586-A887-0E11-30D9-A3BA8E546CAE}"/>
              </a:ext>
            </a:extLst>
          </p:cNvPr>
          <p:cNvSpPr/>
          <p:nvPr/>
        </p:nvSpPr>
        <p:spPr bwMode="white">
          <a:xfrm>
            <a:off x="953425" y="5229200"/>
            <a:ext cx="471052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61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48094-A55B-CB8C-4491-19E73F8B4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7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EB198-6F6B-6E23-AE69-257F29B8F802}"/>
              </a:ext>
            </a:extLst>
          </p:cNvPr>
          <p:cNvSpPr/>
          <p:nvPr/>
        </p:nvSpPr>
        <p:spPr bwMode="white">
          <a:xfrm>
            <a:off x="6415616" y="3573016"/>
            <a:ext cx="3064759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1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82366-2A99-54C0-4A7B-CB6B73410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7351D-1B0A-F180-DEDF-181836EB0B93}"/>
              </a:ext>
            </a:extLst>
          </p:cNvPr>
          <p:cNvSpPr/>
          <p:nvPr/>
        </p:nvSpPr>
        <p:spPr bwMode="white">
          <a:xfrm>
            <a:off x="9148261" y="2568173"/>
            <a:ext cx="342770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791C3-8EBE-6298-4DA8-EA38E4A8C7CF}"/>
              </a:ext>
            </a:extLst>
          </p:cNvPr>
          <p:cNvSpPr/>
          <p:nvPr/>
        </p:nvSpPr>
        <p:spPr bwMode="white">
          <a:xfrm>
            <a:off x="10186095" y="3759726"/>
            <a:ext cx="923576" cy="4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2EB4B-5376-8D00-DA3A-6A48ADA9E9CD}"/>
              </a:ext>
            </a:extLst>
          </p:cNvPr>
          <p:cNvSpPr/>
          <p:nvPr/>
        </p:nvSpPr>
        <p:spPr bwMode="white">
          <a:xfrm>
            <a:off x="988413" y="5046602"/>
            <a:ext cx="809319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E7A69A-F14E-2A43-CE96-79D3B71051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75" y="5588955"/>
            <a:ext cx="7680176" cy="124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5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BCAD2-1732-40F1-2991-E4D72B3D9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68AA8-5000-912C-BE7B-AB3D59E97368}"/>
              </a:ext>
            </a:extLst>
          </p:cNvPr>
          <p:cNvSpPr/>
          <p:nvPr/>
        </p:nvSpPr>
        <p:spPr bwMode="white">
          <a:xfrm>
            <a:off x="6377531" y="2548192"/>
            <a:ext cx="666498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5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D4BE3-A2AE-7B10-D6DB-642180536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17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44002-4900-7B67-0613-730246C2192A}"/>
              </a:ext>
            </a:extLst>
          </p:cNvPr>
          <p:cNvSpPr/>
          <p:nvPr/>
        </p:nvSpPr>
        <p:spPr bwMode="white">
          <a:xfrm>
            <a:off x="4816477" y="4861362"/>
            <a:ext cx="406815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0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D125A-DAA0-A468-934B-38435F48B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6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E4F88-DC0B-D79D-4B9E-9281525B241F}"/>
              </a:ext>
            </a:extLst>
          </p:cNvPr>
          <p:cNvSpPr/>
          <p:nvPr/>
        </p:nvSpPr>
        <p:spPr bwMode="white">
          <a:xfrm>
            <a:off x="9986146" y="2348122"/>
            <a:ext cx="409420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F8321-6B26-F1CB-E0BC-F1AA06B6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B5464-2050-0951-A8B5-2D1B90AECF4D}"/>
              </a:ext>
            </a:extLst>
          </p:cNvPr>
          <p:cNvSpPr/>
          <p:nvPr/>
        </p:nvSpPr>
        <p:spPr bwMode="white">
          <a:xfrm>
            <a:off x="321914" y="3739749"/>
            <a:ext cx="5265340" cy="4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EB9BEA-2861-E647-1AE3-08BD3D3FEB46}"/>
              </a:ext>
            </a:extLst>
          </p:cNvPr>
          <p:cNvSpPr/>
          <p:nvPr/>
        </p:nvSpPr>
        <p:spPr bwMode="white">
          <a:xfrm>
            <a:off x="6015717" y="3739749"/>
            <a:ext cx="5189168" cy="4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CCDF9-D5DD-49EE-C8FA-10DCCB73F5FA}"/>
              </a:ext>
            </a:extLst>
          </p:cNvPr>
          <p:cNvSpPr/>
          <p:nvPr/>
        </p:nvSpPr>
        <p:spPr bwMode="white">
          <a:xfrm>
            <a:off x="3035516" y="4940448"/>
            <a:ext cx="1675768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E2E6AB-B6E8-1360-E66B-4EC9DD328843}"/>
              </a:ext>
            </a:extLst>
          </p:cNvPr>
          <p:cNvSpPr/>
          <p:nvPr/>
        </p:nvSpPr>
        <p:spPr bwMode="white">
          <a:xfrm>
            <a:off x="8596020" y="4940448"/>
            <a:ext cx="1675769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C4C17-36FE-B114-A338-F604DB74DA8D}"/>
              </a:ext>
            </a:extLst>
          </p:cNvPr>
          <p:cNvSpPr/>
          <p:nvPr/>
        </p:nvSpPr>
        <p:spPr bwMode="white">
          <a:xfrm>
            <a:off x="3302115" y="6093500"/>
            <a:ext cx="1409168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E159C3-F27F-8E4C-98F4-15D9876EF07C}"/>
              </a:ext>
            </a:extLst>
          </p:cNvPr>
          <p:cNvSpPr/>
          <p:nvPr/>
        </p:nvSpPr>
        <p:spPr bwMode="white">
          <a:xfrm>
            <a:off x="8862619" y="6083971"/>
            <a:ext cx="1390125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0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A4794-A6DC-AADA-ED13-CF8C54E17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5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DF4A09-C054-0106-0AD7-4D6DE35EFEA8}"/>
              </a:ext>
            </a:extLst>
          </p:cNvPr>
          <p:cNvSpPr/>
          <p:nvPr/>
        </p:nvSpPr>
        <p:spPr bwMode="white">
          <a:xfrm>
            <a:off x="263352" y="2454894"/>
            <a:ext cx="6123700" cy="6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CB5FC-D1FC-8585-6F64-238067DAECE0}"/>
              </a:ext>
            </a:extLst>
          </p:cNvPr>
          <p:cNvSpPr/>
          <p:nvPr/>
        </p:nvSpPr>
        <p:spPr bwMode="white">
          <a:xfrm>
            <a:off x="7462972" y="2445356"/>
            <a:ext cx="2761209" cy="47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E15C27-F1C2-21BB-A885-398EFA538F11}"/>
              </a:ext>
            </a:extLst>
          </p:cNvPr>
          <p:cNvSpPr/>
          <p:nvPr/>
        </p:nvSpPr>
        <p:spPr bwMode="white">
          <a:xfrm>
            <a:off x="3330680" y="3551907"/>
            <a:ext cx="1961410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E82A4F-B822-6F2E-9073-B9682B3CE76C}"/>
              </a:ext>
            </a:extLst>
          </p:cNvPr>
          <p:cNvSpPr/>
          <p:nvPr/>
        </p:nvSpPr>
        <p:spPr bwMode="white">
          <a:xfrm>
            <a:off x="8805491" y="3561446"/>
            <a:ext cx="1142569" cy="36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1C2EAD-4E27-55FC-77ED-64634F984D09}"/>
              </a:ext>
            </a:extLst>
          </p:cNvPr>
          <p:cNvSpPr/>
          <p:nvPr/>
        </p:nvSpPr>
        <p:spPr bwMode="white">
          <a:xfrm>
            <a:off x="3606801" y="4610762"/>
            <a:ext cx="1418690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8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E6152-9CA1-5C57-E07F-59A57FDEC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5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05DEB0-9C84-42B7-C439-BF04E1E42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7" b="55063"/>
          <a:stretch/>
        </p:blipFill>
        <p:spPr>
          <a:xfrm>
            <a:off x="4079776" y="4247604"/>
            <a:ext cx="5024514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350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2024-11-17T15:05:45Z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