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1" r:id="rId12"/>
    <p:sldId id="330" r:id="rId13"/>
    <p:sldId id="329" r:id="rId14"/>
    <p:sldId id="328" r:id="rId15"/>
    <p:sldId id="327" r:id="rId16"/>
    <p:sldId id="326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411" autoAdjust="0"/>
    <p:restoredTop sz="94660"/>
  </p:normalViewPr>
  <p:slideViewPr>
    <p:cSldViewPr showGuides="1">
      <p:cViewPr varScale="1">
        <p:scale>
          <a:sx n="56" d="100"/>
          <a:sy n="56" d="100"/>
        </p:scale>
        <p:origin x="8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900" y="2034540"/>
            <a:ext cx="11506200" cy="27889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90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20050" y="2300932"/>
            <a:ext cx="418942" cy="447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64080" y="3358780"/>
            <a:ext cx="380856" cy="447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923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120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00755" y="1243121"/>
            <a:ext cx="2147773" cy="45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44584" y="3368571"/>
            <a:ext cx="1323476" cy="438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46"/>
          <a:stretch>
            <a:fillRect/>
          </a:stretch>
        </p:blipFill>
        <p:spPr>
          <a:xfrm>
            <a:off x="1919536" y="4293096"/>
            <a:ext cx="7920880" cy="23951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35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67607" y="1233874"/>
            <a:ext cx="666498" cy="419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0151" y="2302273"/>
            <a:ext cx="1942367" cy="429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33803" y="3380211"/>
            <a:ext cx="1275869" cy="429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8413" y="4448610"/>
            <a:ext cx="656977" cy="438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46"/>
          <a:stretch>
            <a:fillRect/>
          </a:stretch>
        </p:blipFill>
        <p:spPr>
          <a:xfrm>
            <a:off x="3755755" y="4239011"/>
            <a:ext cx="7128792" cy="21556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320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26347" y="2292658"/>
            <a:ext cx="2894508" cy="505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46"/>
          <a:stretch>
            <a:fillRect/>
          </a:stretch>
        </p:blipFill>
        <p:spPr>
          <a:xfrm>
            <a:off x="2135560" y="3327165"/>
            <a:ext cx="7920880" cy="23951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35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1410" y="5663562"/>
            <a:ext cx="11340000" cy="9037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18414" y="5717056"/>
            <a:ext cx="3265843" cy="850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016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22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25138" y="3325389"/>
            <a:ext cx="695062" cy="420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0" t="56162" r="39041" b="-56162"/>
          <a:stretch>
            <a:fillRect/>
          </a:stretch>
        </p:blipFill>
        <p:spPr>
          <a:xfrm>
            <a:off x="2711624" y="4014743"/>
            <a:ext cx="6336704" cy="45501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586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24282" y="1290660"/>
            <a:ext cx="342770" cy="41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01460" y="2376888"/>
            <a:ext cx="342770" cy="42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31032" y="3472644"/>
            <a:ext cx="676020" cy="42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23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82770" y="2407656"/>
            <a:ext cx="1618639" cy="42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220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11738" y="4540115"/>
            <a:ext cx="637934" cy="428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31032" y="5635961"/>
            <a:ext cx="818841" cy="428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669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64030" y="2357299"/>
            <a:ext cx="2827858" cy="495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7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19949" y="3568847"/>
            <a:ext cx="418942" cy="457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0517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37" y="2204864"/>
            <a:ext cx="11340000" cy="3075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24395" y="2414368"/>
            <a:ext cx="409420" cy="457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2024-11-19T08:59:10Z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