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7"/>
  </p:handoutMasterIdLst>
  <p:sldIdLst>
    <p:sldId id="324" r:id="rId3"/>
    <p:sldId id="340" r:id="rId4"/>
    <p:sldId id="338" r:id="rId5"/>
    <p:sldId id="337" r:id="rId6"/>
    <p:sldId id="336" r:id="rId7"/>
    <p:sldId id="335" r:id="rId8"/>
    <p:sldId id="334" r:id="rId9"/>
    <p:sldId id="332" r:id="rId11"/>
    <p:sldId id="331" r:id="rId12"/>
    <p:sldId id="330" r:id="rId13"/>
    <p:sldId id="329" r:id="rId14"/>
    <p:sldId id="328" r:id="rId15"/>
    <p:sldId id="326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72" autoAdjust="0"/>
    <p:restoredTop sz="94660"/>
  </p:normalViewPr>
  <p:slideViewPr>
    <p:cSldViewPr showGuides="1">
      <p:cViewPr>
        <p:scale>
          <a:sx n="50" d="100"/>
          <a:sy n="50" d="100"/>
        </p:scale>
        <p:origin x="26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900" y="2809875"/>
            <a:ext cx="922020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1347989"/>
            <a:ext cx="647455" cy="5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1347989"/>
            <a:ext cx="647455" cy="5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7"/>
          <a:stretch>
            <a:fillRect/>
          </a:stretch>
        </p:blipFill>
        <p:spPr>
          <a:xfrm>
            <a:off x="2351584" y="3540801"/>
            <a:ext cx="7955218" cy="3147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7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1234100"/>
            <a:ext cx="647455" cy="58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1234100"/>
            <a:ext cx="647455" cy="58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7"/>
          <a:stretch>
            <a:fillRect/>
          </a:stretch>
        </p:blipFill>
        <p:spPr>
          <a:xfrm>
            <a:off x="2351584" y="3540801"/>
            <a:ext cx="7955218" cy="3147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62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36848" y="4797153"/>
            <a:ext cx="56720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36848" y="5805264"/>
            <a:ext cx="9195656" cy="96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89"/>
          <a:stretch>
            <a:fillRect/>
          </a:stretch>
        </p:blipFill>
        <p:spPr>
          <a:xfrm>
            <a:off x="360045" y="899795"/>
            <a:ext cx="11301730" cy="2817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555" y="3645105"/>
            <a:ext cx="11340000" cy="242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9293" y="4169938"/>
            <a:ext cx="342770" cy="41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0955" y="4169938"/>
            <a:ext cx="342770" cy="42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3348" y="5448622"/>
            <a:ext cx="352292" cy="4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3" t="54058" r="28221"/>
          <a:stretch>
            <a:fillRect/>
          </a:stretch>
        </p:blipFill>
        <p:spPr>
          <a:xfrm>
            <a:off x="7583170" y="765175"/>
            <a:ext cx="4211955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11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1703512" y="3889476"/>
            <a:ext cx="6816120" cy="28012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5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2348161"/>
            <a:ext cx="2789771" cy="4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946" y="2348161"/>
            <a:ext cx="2943333" cy="4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4760" y="2938858"/>
            <a:ext cx="504634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1703512" y="3889476"/>
            <a:ext cx="6816120" cy="2801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514386"/>
            <a:ext cx="11340000" cy="4642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2160" y="1057794"/>
            <a:ext cx="923576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0094" y="2668953"/>
            <a:ext cx="847405" cy="4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4376" y="3612768"/>
            <a:ext cx="875969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3570" y="3403427"/>
            <a:ext cx="885491" cy="5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2148184" y="4872773"/>
            <a:ext cx="4752528" cy="1953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49479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455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1091923"/>
            <a:ext cx="447506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3274" y="1730471"/>
            <a:ext cx="399899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5188" y="2330898"/>
            <a:ext cx="409420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758" y="2492918"/>
            <a:ext cx="399899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3274" y="3169589"/>
            <a:ext cx="428463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55"/>
          <a:stretch>
            <a:fillRect/>
          </a:stretch>
        </p:blipFill>
        <p:spPr>
          <a:xfrm>
            <a:off x="767408" y="5141985"/>
            <a:ext cx="9420424" cy="1847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818690"/>
            <a:ext cx="9361040" cy="4053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947302"/>
            <a:ext cx="8208912" cy="292996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63986"/>
            <a:ext cx="9361040" cy="21547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84032" y="6194014"/>
            <a:ext cx="3024336" cy="66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8551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4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521" y="1196752"/>
            <a:ext cx="793446" cy="8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3872" y="1196752"/>
            <a:ext cx="941715" cy="8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7"/>
          <a:stretch>
            <a:fillRect/>
          </a:stretch>
        </p:blipFill>
        <p:spPr>
          <a:xfrm>
            <a:off x="2351584" y="3540801"/>
            <a:ext cx="7955218" cy="3147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